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535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20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63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36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697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6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9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15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77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63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76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1FF8F-D0FF-43F2-B6F4-B255AA44B04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B331C-D095-4468-9B89-EB060D1D18B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591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9729" y="3031524"/>
            <a:ext cx="502508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prstClr val="white"/>
                </a:solidFill>
              </a:rPr>
              <a:t>clip</a:t>
            </a: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9729" y="3546389"/>
            <a:ext cx="502508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prstClr val="white"/>
                </a:solidFill>
              </a:rPr>
              <a:t>delay</a:t>
            </a:r>
            <a:endParaRPr lang="en-US" sz="1100" dirty="0">
              <a:solidFill>
                <a:prstClr val="white"/>
              </a:solidFill>
            </a:endParaRPr>
          </a:p>
        </p:txBody>
      </p:sp>
      <p:cxnSp>
        <p:nvCxnSpPr>
          <p:cNvPr id="7" name="Straight Arrow Connector 6"/>
          <p:cNvCxnSpPr>
            <a:endCxn id="4" idx="1"/>
          </p:cNvCxnSpPr>
          <p:nvPr/>
        </p:nvCxnSpPr>
        <p:spPr>
          <a:xfrm>
            <a:off x="162596" y="3171566"/>
            <a:ext cx="86713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endCxn id="5" idx="1"/>
          </p:cNvCxnSpPr>
          <p:nvPr/>
        </p:nvCxnSpPr>
        <p:spPr>
          <a:xfrm rot="16200000" flipH="1">
            <a:off x="648730" y="3305432"/>
            <a:ext cx="514865" cy="24713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0"/>
            <a:endCxn id="4" idx="2"/>
          </p:cNvCxnSpPr>
          <p:nvPr/>
        </p:nvCxnSpPr>
        <p:spPr>
          <a:xfrm flipV="1">
            <a:off x="1280983" y="3311610"/>
            <a:ext cx="0" cy="234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029729" y="2471352"/>
            <a:ext cx="502508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prstClr val="white"/>
                </a:solidFill>
              </a:rPr>
              <a:t>Test pulse</a:t>
            </a:r>
            <a:endParaRPr lang="en-US" sz="1100" dirty="0">
              <a:solidFill>
                <a:prstClr val="white"/>
              </a:solidFill>
            </a:endParaRPr>
          </a:p>
        </p:txBody>
      </p:sp>
      <p:cxnSp>
        <p:nvCxnSpPr>
          <p:cNvPr id="14" name="Elbow Connector 13"/>
          <p:cNvCxnSpPr>
            <a:endCxn id="12" idx="1"/>
          </p:cNvCxnSpPr>
          <p:nvPr/>
        </p:nvCxnSpPr>
        <p:spPr>
          <a:xfrm rot="5400000" flipH="1" flipV="1">
            <a:off x="626077" y="2767914"/>
            <a:ext cx="560171" cy="24713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865869" y="3031524"/>
            <a:ext cx="502508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prstClr val="white"/>
                </a:solidFill>
              </a:rPr>
              <a:t>gate</a:t>
            </a:r>
            <a:endParaRPr lang="en-US" sz="1100" dirty="0">
              <a:solidFill>
                <a:prstClr val="white"/>
              </a:solidFill>
            </a:endParaRPr>
          </a:p>
        </p:txBody>
      </p:sp>
      <p:cxnSp>
        <p:nvCxnSpPr>
          <p:cNvPr id="17" name="Straight Arrow Connector 16"/>
          <p:cNvCxnSpPr>
            <a:stCxn id="4" idx="3"/>
            <a:endCxn id="15" idx="1"/>
          </p:cNvCxnSpPr>
          <p:nvPr/>
        </p:nvCxnSpPr>
        <p:spPr>
          <a:xfrm>
            <a:off x="1532237" y="3171567"/>
            <a:ext cx="3336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925328" y="939114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disc</a:t>
            </a: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4135396" y="1219200"/>
            <a:ext cx="0" cy="2718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702776" y="1517219"/>
            <a:ext cx="65915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Test pulse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</a:rPr>
              <a:t>Charge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</a:rPr>
              <a:t>injector</a:t>
            </a:r>
            <a:endParaRPr lang="en-US" sz="900" dirty="0">
              <a:solidFill>
                <a:prstClr val="black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4555525" y="1219200"/>
            <a:ext cx="8238" cy="2718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245406" y="1655718"/>
            <a:ext cx="6367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threshold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082745" y="943961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gated</a:t>
            </a: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35" name="Straight Arrow Connector 34"/>
          <p:cNvCxnSpPr>
            <a:stCxn id="21" idx="3"/>
            <a:endCxn id="33" idx="1"/>
          </p:cNvCxnSpPr>
          <p:nvPr/>
        </p:nvCxnSpPr>
        <p:spPr>
          <a:xfrm>
            <a:off x="4736757" y="1079157"/>
            <a:ext cx="345988" cy="4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5" idx="3"/>
            <a:endCxn id="33" idx="2"/>
          </p:cNvCxnSpPr>
          <p:nvPr/>
        </p:nvCxnSpPr>
        <p:spPr>
          <a:xfrm flipV="1">
            <a:off x="2368377" y="1224047"/>
            <a:ext cx="3120083" cy="194752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240162" y="939114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prstClr val="white"/>
                </a:solidFill>
              </a:rPr>
              <a:t>TVC pulse</a:t>
            </a:r>
            <a:endParaRPr lang="en-US" sz="1200" dirty="0">
              <a:solidFill>
                <a:prstClr val="white"/>
              </a:solidFill>
            </a:endParaRPr>
          </a:p>
        </p:txBody>
      </p:sp>
      <p:cxnSp>
        <p:nvCxnSpPr>
          <p:cNvPr id="43" name="Straight Arrow Connector 42"/>
          <p:cNvCxnSpPr>
            <a:stCxn id="33" idx="3"/>
            <a:endCxn id="41" idx="1"/>
          </p:cNvCxnSpPr>
          <p:nvPr/>
        </p:nvCxnSpPr>
        <p:spPr>
          <a:xfrm flipV="1">
            <a:off x="5894174" y="1079157"/>
            <a:ext cx="345988" cy="4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7512908" y="939114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</a:rPr>
              <a:t>shaper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512908" y="358346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</a:rPr>
              <a:t>shaper</a:t>
            </a:r>
            <a:endParaRPr lang="en-US" sz="1400" dirty="0">
              <a:solidFill>
                <a:prstClr val="white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902942" y="1079157"/>
            <a:ext cx="8773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2784388" y="939115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prstClr val="white"/>
                </a:solidFill>
              </a:rPr>
              <a:t>splitter</a:t>
            </a:r>
            <a:endParaRPr lang="en-US" sz="1200" dirty="0">
              <a:solidFill>
                <a:prstClr val="white"/>
              </a:solidFill>
            </a:endParaRPr>
          </a:p>
        </p:txBody>
      </p:sp>
      <p:cxnSp>
        <p:nvCxnSpPr>
          <p:cNvPr id="56" name="Straight Arrow Connector 55"/>
          <p:cNvCxnSpPr>
            <a:stCxn id="54" idx="3"/>
            <a:endCxn id="21" idx="1"/>
          </p:cNvCxnSpPr>
          <p:nvPr/>
        </p:nvCxnSpPr>
        <p:spPr>
          <a:xfrm flipV="1">
            <a:off x="3595817" y="1079157"/>
            <a:ext cx="32951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54" idx="0"/>
            <a:endCxn id="45" idx="1"/>
          </p:cNvCxnSpPr>
          <p:nvPr/>
        </p:nvCxnSpPr>
        <p:spPr>
          <a:xfrm rot="5400000" flipH="1" flipV="1">
            <a:off x="5131142" y="-1442650"/>
            <a:ext cx="440726" cy="43228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1" idx="3"/>
            <a:endCxn id="44" idx="1"/>
          </p:cNvCxnSpPr>
          <p:nvPr/>
        </p:nvCxnSpPr>
        <p:spPr>
          <a:xfrm>
            <a:off x="7051591" y="1079157"/>
            <a:ext cx="4613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495270" y="1309469"/>
            <a:ext cx="84670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prstClr val="black"/>
                </a:solidFill>
              </a:rPr>
              <a:t>3 poles </a:t>
            </a:r>
          </a:p>
          <a:p>
            <a:pPr algn="ctr"/>
            <a:r>
              <a:rPr lang="en-US" sz="1100" dirty="0">
                <a:solidFill>
                  <a:prstClr val="black"/>
                </a:solidFill>
              </a:rPr>
              <a:t>20ns (each)</a:t>
            </a:r>
          </a:p>
          <a:p>
            <a:pPr algn="ctr"/>
            <a:r>
              <a:rPr lang="en-US" sz="1100" dirty="0">
                <a:solidFill>
                  <a:prstClr val="black"/>
                </a:solidFill>
              </a:rPr>
              <a:t>shaper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921209" y="5086865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disc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078626" y="5091712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gated</a:t>
            </a: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stCxn id="63" idx="3"/>
            <a:endCxn id="64" idx="1"/>
          </p:cNvCxnSpPr>
          <p:nvPr/>
        </p:nvCxnSpPr>
        <p:spPr>
          <a:xfrm>
            <a:off x="4732638" y="5226908"/>
            <a:ext cx="345988" cy="4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6236043" y="5086865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pulse</a:t>
            </a: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67" name="Straight Arrow Connector 66"/>
          <p:cNvCxnSpPr>
            <a:stCxn id="64" idx="3"/>
            <a:endCxn id="66" idx="1"/>
          </p:cNvCxnSpPr>
          <p:nvPr/>
        </p:nvCxnSpPr>
        <p:spPr>
          <a:xfrm flipV="1">
            <a:off x="5890055" y="5226908"/>
            <a:ext cx="345988" cy="4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7508789" y="5086865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</a:rPr>
              <a:t>shaper</a:t>
            </a:r>
            <a:endParaRPr lang="en-US" sz="1400" dirty="0">
              <a:solidFill>
                <a:prstClr val="white"/>
              </a:solidFill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1898823" y="5226908"/>
            <a:ext cx="8773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2780269" y="5086866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prstClr val="white"/>
                </a:solidFill>
              </a:rPr>
              <a:t>splitter</a:t>
            </a:r>
            <a:endParaRPr lang="en-US" sz="1200" dirty="0">
              <a:solidFill>
                <a:prstClr val="white"/>
              </a:solidFill>
            </a:endParaRPr>
          </a:p>
        </p:txBody>
      </p:sp>
      <p:cxnSp>
        <p:nvCxnSpPr>
          <p:cNvPr id="71" name="Straight Arrow Connector 70"/>
          <p:cNvCxnSpPr>
            <a:stCxn id="70" idx="3"/>
            <a:endCxn id="63" idx="1"/>
          </p:cNvCxnSpPr>
          <p:nvPr/>
        </p:nvCxnSpPr>
        <p:spPr>
          <a:xfrm flipV="1">
            <a:off x="3591698" y="5226908"/>
            <a:ext cx="32951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66" idx="3"/>
            <a:endCxn id="68" idx="1"/>
          </p:cNvCxnSpPr>
          <p:nvPr/>
        </p:nvCxnSpPr>
        <p:spPr>
          <a:xfrm>
            <a:off x="7047472" y="5226908"/>
            <a:ext cx="4613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7508789" y="5638799"/>
            <a:ext cx="811429" cy="28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</a:rPr>
              <a:t>shaper</a:t>
            </a:r>
            <a:endParaRPr lang="en-US" sz="1400" dirty="0">
              <a:solidFill>
                <a:prstClr val="white"/>
              </a:solidFill>
            </a:endParaRPr>
          </a:p>
        </p:txBody>
      </p:sp>
      <p:cxnSp>
        <p:nvCxnSpPr>
          <p:cNvPr id="76" name="Elbow Connector 75"/>
          <p:cNvCxnSpPr>
            <a:stCxn id="70" idx="2"/>
            <a:endCxn id="74" idx="1"/>
          </p:cNvCxnSpPr>
          <p:nvPr/>
        </p:nvCxnSpPr>
        <p:spPr>
          <a:xfrm rot="16200000" flipH="1">
            <a:off x="5141441" y="3411494"/>
            <a:ext cx="411890" cy="43228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/>
          <p:cNvCxnSpPr/>
          <p:nvPr/>
        </p:nvCxnSpPr>
        <p:spPr>
          <a:xfrm>
            <a:off x="2368377" y="3182831"/>
            <a:ext cx="3115964" cy="192014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3800137" y="4322968"/>
            <a:ext cx="65915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Test pulse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</a:rPr>
              <a:t>Charge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</a:rPr>
              <a:t>injector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245406" y="4447799"/>
            <a:ext cx="6367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threshold</a:t>
            </a:r>
            <a:endParaRPr lang="en-US" sz="900" dirty="0">
              <a:solidFill>
                <a:prstClr val="black"/>
              </a:solidFill>
            </a:endParaRPr>
          </a:p>
        </p:txBody>
      </p:sp>
      <p:cxnSp>
        <p:nvCxnSpPr>
          <p:cNvPr id="84" name="Straight Arrow Connector 83"/>
          <p:cNvCxnSpPr/>
          <p:nvPr/>
        </p:nvCxnSpPr>
        <p:spPr>
          <a:xfrm flipH="1">
            <a:off x="4138617" y="4822890"/>
            <a:ext cx="4051" cy="255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>
            <a:off x="4558712" y="4827191"/>
            <a:ext cx="4051" cy="255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9251092" y="2388973"/>
            <a:ext cx="925498" cy="19339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prstClr val="white"/>
                </a:solidFill>
              </a:rPr>
              <a:t>Calorimeter </a:t>
            </a:r>
          </a:p>
          <a:p>
            <a:pPr algn="ctr"/>
            <a:r>
              <a:rPr lang="en-US" sz="1100" dirty="0">
                <a:solidFill>
                  <a:prstClr val="white"/>
                </a:solidFill>
              </a:rPr>
              <a:t>64 channel 60 MHZ ADC</a:t>
            </a:r>
            <a:endParaRPr lang="en-US" sz="1100" dirty="0">
              <a:solidFill>
                <a:prstClr val="white"/>
              </a:solidFill>
            </a:endParaRPr>
          </a:p>
        </p:txBody>
      </p:sp>
      <p:cxnSp>
        <p:nvCxnSpPr>
          <p:cNvPr id="92" name="Straight Connector 91"/>
          <p:cNvCxnSpPr>
            <a:stCxn id="45" idx="3"/>
          </p:cNvCxnSpPr>
          <p:nvPr/>
        </p:nvCxnSpPr>
        <p:spPr>
          <a:xfrm>
            <a:off x="8324337" y="498389"/>
            <a:ext cx="3089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641492" y="498389"/>
            <a:ext cx="0" cy="2253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8641492" y="2751438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44" idx="3"/>
          </p:cNvCxnSpPr>
          <p:nvPr/>
        </p:nvCxnSpPr>
        <p:spPr>
          <a:xfrm>
            <a:off x="8324337" y="1079157"/>
            <a:ext cx="1544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8478795" y="1079157"/>
            <a:ext cx="0" cy="18699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8478795" y="2949146"/>
            <a:ext cx="7722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>
            <a:off x="8633254" y="4048898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8478795" y="3838832"/>
            <a:ext cx="7722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8478795" y="3838832"/>
            <a:ext cx="0" cy="1388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8636514" y="4048898"/>
            <a:ext cx="4978" cy="17299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68" idx="3"/>
          </p:cNvCxnSpPr>
          <p:nvPr/>
        </p:nvCxnSpPr>
        <p:spPr>
          <a:xfrm>
            <a:off x="8320218" y="5226908"/>
            <a:ext cx="1668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4" idx="3"/>
          </p:cNvCxnSpPr>
          <p:nvPr/>
        </p:nvCxnSpPr>
        <p:spPr>
          <a:xfrm>
            <a:off x="8320218" y="5778842"/>
            <a:ext cx="3130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6079524" y="2471352"/>
            <a:ext cx="4118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6491416" y="2471352"/>
            <a:ext cx="0" cy="280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6491416" y="2751438"/>
            <a:ext cx="7166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V="1">
            <a:off x="7216346" y="2471352"/>
            <a:ext cx="0" cy="280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7208108" y="2471352"/>
            <a:ext cx="4860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079524" y="2965621"/>
            <a:ext cx="2718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6351373" y="2965621"/>
            <a:ext cx="0" cy="280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6351373" y="3245707"/>
            <a:ext cx="486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V="1">
            <a:off x="6845643" y="2965621"/>
            <a:ext cx="0" cy="280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6837405" y="2965621"/>
            <a:ext cx="8567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6491416" y="3826475"/>
            <a:ext cx="3501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6849762" y="3546389"/>
            <a:ext cx="0" cy="280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>
            <a:off x="6841524" y="3546389"/>
            <a:ext cx="8567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6079524" y="3546389"/>
            <a:ext cx="4118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6491416" y="3546389"/>
            <a:ext cx="0" cy="280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6960972" y="2942277"/>
            <a:ext cx="587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gate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554070" y="2399951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disc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6898474" y="3571100"/>
            <a:ext cx="7956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</a:rPr>
              <a:t>TVC pulse</a:t>
            </a:r>
            <a:endParaRPr lang="en-US" sz="1200" dirty="0">
              <a:solidFill>
                <a:prstClr val="black"/>
              </a:solidFill>
            </a:endParaRPr>
          </a:p>
        </p:txBody>
      </p:sp>
      <p:cxnSp>
        <p:nvCxnSpPr>
          <p:cNvPr id="146" name="Straight Connector 145"/>
          <p:cNvCxnSpPr/>
          <p:nvPr/>
        </p:nvCxnSpPr>
        <p:spPr>
          <a:xfrm>
            <a:off x="6491416" y="2270472"/>
            <a:ext cx="0" cy="229274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6845643" y="2270472"/>
            <a:ext cx="0" cy="230641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7491580" y="4305467"/>
            <a:ext cx="84670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prstClr val="black"/>
                </a:solidFill>
              </a:rPr>
              <a:t>3 poles </a:t>
            </a:r>
          </a:p>
          <a:p>
            <a:pPr algn="ctr"/>
            <a:r>
              <a:rPr lang="en-US" sz="1100" dirty="0">
                <a:solidFill>
                  <a:prstClr val="black"/>
                </a:solidFill>
              </a:rPr>
              <a:t>20ns (each)</a:t>
            </a:r>
          </a:p>
          <a:p>
            <a:pPr algn="ctr"/>
            <a:r>
              <a:rPr lang="en-US" sz="1100" dirty="0">
                <a:solidFill>
                  <a:prstClr val="black"/>
                </a:solidFill>
              </a:rPr>
              <a:t>shaper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2072863" y="790894"/>
            <a:ext cx="471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</a:rPr>
              <a:t>PMT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2101684" y="5295897"/>
            <a:ext cx="471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</a:rPr>
              <a:t>PMT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2505196" y="2152297"/>
            <a:ext cx="30051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prstClr val="black"/>
                </a:solidFill>
              </a:rPr>
              <a:t>One threshold DAC per channel</a:t>
            </a:r>
          </a:p>
          <a:p>
            <a:pPr algn="ctr"/>
            <a:endParaRPr lang="en-US" sz="1400" dirty="0">
              <a:solidFill>
                <a:prstClr val="black"/>
              </a:solidFill>
            </a:endParaRPr>
          </a:p>
          <a:p>
            <a:pPr algn="ctr"/>
            <a:r>
              <a:rPr lang="en-US" sz="1400" dirty="0">
                <a:solidFill>
                  <a:prstClr val="black"/>
                </a:solidFill>
              </a:rPr>
              <a:t>One TP Charge injector DAC per board </a:t>
            </a:r>
          </a:p>
          <a:p>
            <a:pPr algn="ctr"/>
            <a:r>
              <a:rPr lang="en-US" sz="1400" dirty="0">
                <a:solidFill>
                  <a:prstClr val="black"/>
                </a:solidFill>
              </a:rPr>
              <a:t>Even/odd channel enable for TP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2798566" y="3486823"/>
            <a:ext cx="226542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prstClr val="black"/>
                </a:solidFill>
              </a:rPr>
              <a:t>8 PMT channel per board</a:t>
            </a:r>
          </a:p>
          <a:p>
            <a:pPr algn="ctr"/>
            <a:endParaRPr lang="en-US" sz="1400" dirty="0">
              <a:solidFill>
                <a:prstClr val="black"/>
              </a:solidFill>
            </a:endParaRPr>
          </a:p>
          <a:p>
            <a:pPr algn="ctr"/>
            <a:r>
              <a:rPr lang="en-US" sz="1400" dirty="0">
                <a:solidFill>
                  <a:prstClr val="black"/>
                </a:solidFill>
              </a:rPr>
              <a:t>128 channel, 16 boards total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211972" y="2940735"/>
            <a:ext cx="577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</a:rPr>
              <a:t>Beam </a:t>
            </a:r>
          </a:p>
          <a:p>
            <a:pPr algn="ctr"/>
            <a:r>
              <a:rPr lang="en-US" sz="1200" dirty="0">
                <a:solidFill>
                  <a:prstClr val="black"/>
                </a:solidFill>
              </a:rPr>
              <a:t>clock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8649731" y="1621737"/>
            <a:ext cx="10567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</a:rPr>
              <a:t>2mm HM cable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8644752" y="4644020"/>
            <a:ext cx="10567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</a:rPr>
              <a:t>2mm HM cable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124929" y="125796"/>
            <a:ext cx="23802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>
                <a:solidFill>
                  <a:prstClr val="black"/>
                </a:solidFill>
              </a:rPr>
              <a:t>Beam </a:t>
            </a:r>
            <a:r>
              <a:rPr lang="en-US" i="1" u="sng" dirty="0" err="1">
                <a:solidFill>
                  <a:prstClr val="black"/>
                </a:solidFill>
              </a:rPr>
              <a:t>Beam</a:t>
            </a:r>
            <a:r>
              <a:rPr lang="en-US" i="1" u="sng" dirty="0">
                <a:solidFill>
                  <a:prstClr val="black"/>
                </a:solidFill>
              </a:rPr>
              <a:t> electronics</a:t>
            </a:r>
          </a:p>
          <a:p>
            <a:pPr algn="ctr"/>
            <a:r>
              <a:rPr lang="en-US" i="1" u="sng" dirty="0">
                <a:solidFill>
                  <a:prstClr val="black"/>
                </a:solidFill>
              </a:rPr>
              <a:t>Block diagram</a:t>
            </a:r>
            <a:endParaRPr lang="en-US" i="1" u="sng" dirty="0">
              <a:solidFill>
                <a:prstClr val="black"/>
              </a:solidFill>
            </a:endParaRPr>
          </a:p>
        </p:txBody>
      </p:sp>
      <p:cxnSp>
        <p:nvCxnSpPr>
          <p:cNvPr id="163" name="Straight Arrow Connector 162"/>
          <p:cNvCxnSpPr/>
          <p:nvPr/>
        </p:nvCxnSpPr>
        <p:spPr>
          <a:xfrm>
            <a:off x="10012625" y="2793824"/>
            <a:ext cx="847065" cy="84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10133318" y="2553731"/>
            <a:ext cx="826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</a:rPr>
              <a:t>L1 Trigger </a:t>
            </a:r>
          </a:p>
          <a:p>
            <a:pPr algn="ctr"/>
            <a:r>
              <a:rPr lang="en-US" sz="1200" dirty="0">
                <a:solidFill>
                  <a:prstClr val="black"/>
                </a:solidFill>
              </a:rPr>
              <a:t>primitive</a:t>
            </a:r>
            <a:endParaRPr lang="en-US" sz="1200" dirty="0">
              <a:solidFill>
                <a:prstClr val="black"/>
              </a:solidFill>
            </a:endParaRPr>
          </a:p>
        </p:txBody>
      </p:sp>
      <p:cxnSp>
        <p:nvCxnSpPr>
          <p:cNvPr id="168" name="Straight Arrow Connector 167"/>
          <p:cNvCxnSpPr/>
          <p:nvPr/>
        </p:nvCxnSpPr>
        <p:spPr>
          <a:xfrm>
            <a:off x="9961374" y="3802304"/>
            <a:ext cx="847065" cy="84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10119189" y="3587233"/>
            <a:ext cx="826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</a:rPr>
              <a:t>L1 Trigger </a:t>
            </a:r>
          </a:p>
          <a:p>
            <a:pPr algn="ctr"/>
            <a:r>
              <a:rPr lang="en-US" sz="1200" dirty="0">
                <a:solidFill>
                  <a:prstClr val="black"/>
                </a:solidFill>
              </a:rPr>
              <a:t>Event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9961374" y="358346"/>
            <a:ext cx="18516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prstClr val="black"/>
                </a:solidFill>
              </a:rPr>
              <a:t>The TVC </a:t>
            </a:r>
            <a:r>
              <a:rPr lang="en-US" sz="1400" dirty="0" err="1">
                <a:solidFill>
                  <a:prstClr val="black"/>
                </a:solidFill>
              </a:rPr>
              <a:t>shapped</a:t>
            </a:r>
            <a:r>
              <a:rPr lang="en-US" sz="1400" dirty="0">
                <a:solidFill>
                  <a:prstClr val="black"/>
                </a:solidFill>
              </a:rPr>
              <a:t> pulse will have multiple samples from 60 MHZ ADC</a:t>
            </a:r>
          </a:p>
        </p:txBody>
      </p:sp>
    </p:spTree>
    <p:extLst>
      <p:ext uri="{BB962C8B-B14F-4D97-AF65-F5344CB8AC3E}">
        <p14:creationId xmlns:p14="http://schemas.microsoft.com/office/powerpoint/2010/main" val="279039833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>Columbia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Columbia University</dc:creator>
  <cp:lastModifiedBy>Columbia University</cp:lastModifiedBy>
  <cp:revision>1</cp:revision>
  <dcterms:created xsi:type="dcterms:W3CDTF">2017-12-10T02:20:26Z</dcterms:created>
  <dcterms:modified xsi:type="dcterms:W3CDTF">2017-12-10T02:20:49Z</dcterms:modified>
</cp:coreProperties>
</file>