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58" r:id="rId4"/>
    <p:sldId id="259" r:id="rId5"/>
    <p:sldId id="260" r:id="rId6"/>
    <p:sldId id="257" r:id="rId7"/>
    <p:sldId id="256" r:id="rId8"/>
    <p:sldId id="262" r:id="rId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DD12A-FD30-479E-BBA5-EF05F8796D26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A8045-152D-434D-AC48-EC39605C2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A8045-152D-434D-AC48-EC39605C2F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6293-2BE0-43D5-AA94-9EC24904FB77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EB6E-9EAD-42D0-8974-D756D5C58D0F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7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AA6E-9401-4851-B76B-AD8462C28965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E7E1-F69F-4A8D-8ECF-7BAA7566A9D2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34C-82CD-42B5-B77F-B51834BBA562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E8B-01EF-4BBD-BC2B-050E94688F4F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1F-6667-43DD-97F4-B3C68BE0E4D8}" type="datetime1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7885-A0F9-4972-B721-0968F0E8D203}" type="datetime1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A23E-EE1B-446C-BE85-4A866C758FBE}" type="datetime1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3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8BA1-5B71-465B-9315-2B98DA1EE489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8C5A-AEBF-475E-88BB-B3F565C66579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D4B8-BDA1-4920-8585-D43622495FFB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F362-9B49-4BD9-A934-DF68F2ED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next 7 slides is what Bill’s simulation shows.</a:t>
            </a:r>
          </a:p>
          <a:p>
            <a:r>
              <a:rPr lang="en-US" dirty="0" smtClean="0"/>
              <a:t>All plots shows what ADC see, after the shaper.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Last slide add in the subtracted ADC samples</a:t>
            </a:r>
          </a:p>
          <a:p>
            <a:pPr lvl="2"/>
            <a:r>
              <a:rPr lang="en-US" dirty="0" smtClean="0"/>
              <a:t>V(ADC)- V(ADC-delay)</a:t>
            </a:r>
          </a:p>
          <a:p>
            <a:r>
              <a:rPr lang="en-US" dirty="0" smtClean="0"/>
              <a:t>The variable</a:t>
            </a:r>
            <a:r>
              <a:rPr lang="en-US" dirty="0"/>
              <a:t> </a:t>
            </a:r>
            <a:r>
              <a:rPr lang="en-US" dirty="0" smtClean="0"/>
              <a:t>are</a:t>
            </a:r>
          </a:p>
          <a:p>
            <a:pPr lvl="1"/>
            <a:r>
              <a:rPr lang="en-US" dirty="0" smtClean="0"/>
              <a:t>200ns cables or very short cable</a:t>
            </a:r>
          </a:p>
          <a:p>
            <a:pPr lvl="1"/>
            <a:r>
              <a:rPr lang="en-US" dirty="0" smtClean="0"/>
              <a:t>Termination at base or no termination</a:t>
            </a:r>
          </a:p>
          <a:p>
            <a:pPr lvl="1"/>
            <a:r>
              <a:rPr lang="en-US" dirty="0" smtClean="0"/>
              <a:t>Signal strength (typical or 9x typical)</a:t>
            </a:r>
          </a:p>
          <a:p>
            <a:pPr lvl="2"/>
            <a:r>
              <a:rPr lang="en-US" dirty="0" smtClean="0"/>
              <a:t>Typical is some arbitrary defined signal used in the simulation</a:t>
            </a:r>
          </a:p>
          <a:p>
            <a:pPr lvl="2"/>
            <a:r>
              <a:rPr lang="en-US" dirty="0" smtClean="0"/>
              <a:t>9x typical is used to over drive the shaper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457200"/>
            <a:ext cx="305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short cables, no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15464"/>
            <a:ext cx="312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200ns cables, no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85800" y="381000"/>
            <a:ext cx="8171330" cy="6314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647" y="381000"/>
            <a:ext cx="27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cable,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50545"/>
            <a:ext cx="2758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short cables, termination,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34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18532"/>
            <a:ext cx="336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cables, no termination, 9XT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29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cable, termination, 9X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409986"/>
            <a:ext cx="283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200ns cables, termination, 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2751" y="4419599"/>
            <a:ext cx="146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Subtracted samples 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AF362-9B49-4BD9-A934-DF68F2EDB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131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5</cp:revision>
  <cp:lastPrinted>2013-03-21T20:31:20Z</cp:lastPrinted>
  <dcterms:created xsi:type="dcterms:W3CDTF">2013-03-21T19:47:48Z</dcterms:created>
  <dcterms:modified xsi:type="dcterms:W3CDTF">2013-03-21T20:46:46Z</dcterms:modified>
</cp:coreProperties>
</file>