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1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55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5D3B4-AF8A-48D9-B754-0C9DAD13E438}" type="datetimeFigureOut">
              <a:rPr lang="en-US" smtClean="0"/>
              <a:t>5/26/2021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D3333-495B-44DC-AA2E-25BF4A700B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51693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5D3B4-AF8A-48D9-B754-0C9DAD13E438}" type="datetimeFigureOut">
              <a:rPr lang="en-US" smtClean="0"/>
              <a:t>5/26/2021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D3333-495B-44DC-AA2E-25BF4A700B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31236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5D3B4-AF8A-48D9-B754-0C9DAD13E438}" type="datetimeFigureOut">
              <a:rPr lang="en-US" smtClean="0"/>
              <a:t>5/26/2021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D3333-495B-44DC-AA2E-25BF4A700B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46687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5D3B4-AF8A-48D9-B754-0C9DAD13E438}" type="datetimeFigureOut">
              <a:rPr lang="en-US" smtClean="0"/>
              <a:t>5/26/2021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D3333-495B-44DC-AA2E-25BF4A700B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81103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5D3B4-AF8A-48D9-B754-0C9DAD13E438}" type="datetimeFigureOut">
              <a:rPr lang="en-US" smtClean="0"/>
              <a:t>5/26/2021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D3333-495B-44DC-AA2E-25BF4A700B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63331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5D3B4-AF8A-48D9-B754-0C9DAD13E438}" type="datetimeFigureOut">
              <a:rPr lang="en-US" smtClean="0"/>
              <a:t>5/26/2021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D3333-495B-44DC-AA2E-25BF4A700B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6982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5D3B4-AF8A-48D9-B754-0C9DAD13E438}" type="datetimeFigureOut">
              <a:rPr lang="en-US" smtClean="0"/>
              <a:t>5/26/2021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D3333-495B-44DC-AA2E-25BF4A700B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05511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5D3B4-AF8A-48D9-B754-0C9DAD13E438}" type="datetimeFigureOut">
              <a:rPr lang="en-US" smtClean="0"/>
              <a:t>5/26/2021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D3333-495B-44DC-AA2E-25BF4A700B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93335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5D3B4-AF8A-48D9-B754-0C9DAD13E438}" type="datetimeFigureOut">
              <a:rPr lang="en-US" smtClean="0"/>
              <a:t>5/26/2021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D3333-495B-44DC-AA2E-25BF4A700B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69824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5D3B4-AF8A-48D9-B754-0C9DAD13E438}" type="datetimeFigureOut">
              <a:rPr lang="en-US" smtClean="0"/>
              <a:t>5/26/2021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D3333-495B-44DC-AA2E-25BF4A700B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68389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5D3B4-AF8A-48D9-B754-0C9DAD13E438}" type="datetimeFigureOut">
              <a:rPr lang="en-US" smtClean="0"/>
              <a:t>5/26/2021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D3333-495B-44DC-AA2E-25BF4A700B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59326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85D3B4-AF8A-48D9-B754-0C9DAD13E438}" type="datetimeFigureOut">
              <a:rPr lang="en-US" smtClean="0"/>
              <a:t>5/26/2021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CD3333-495B-44DC-AA2E-25BF4A700B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77720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0609" y="872548"/>
            <a:ext cx="6324600" cy="535305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97164" y="360218"/>
            <a:ext cx="7248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XMIT 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8063346" y="872548"/>
            <a:ext cx="5982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rgbClr val="FFFF00"/>
                </a:solidFill>
              </a:rPr>
              <a:t>Pin 1</a:t>
            </a:r>
            <a:r>
              <a:rPr lang="en-US" dirty="0" smtClean="0">
                <a:solidFill>
                  <a:srgbClr val="FFFF00"/>
                </a:solidFill>
              </a:rPr>
              <a:t> 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996218" y="1241880"/>
            <a:ext cx="314510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rgbClr val="FFFF00"/>
                </a:solidFill>
              </a:rPr>
              <a:t>J</a:t>
            </a:r>
            <a:br>
              <a:rPr lang="en-US" sz="1600" dirty="0" smtClean="0">
                <a:solidFill>
                  <a:srgbClr val="FFFF00"/>
                </a:solidFill>
              </a:rPr>
            </a:br>
            <a:r>
              <a:rPr lang="en-US" sz="1600" dirty="0" smtClean="0">
                <a:solidFill>
                  <a:srgbClr val="FFFF00"/>
                </a:solidFill>
              </a:rPr>
              <a:t>T</a:t>
            </a:r>
            <a:br>
              <a:rPr lang="en-US" sz="1600" dirty="0" smtClean="0">
                <a:solidFill>
                  <a:srgbClr val="FFFF00"/>
                </a:solidFill>
              </a:rPr>
            </a:br>
            <a:r>
              <a:rPr lang="en-US" sz="1600" dirty="0" smtClean="0">
                <a:solidFill>
                  <a:srgbClr val="FFFF00"/>
                </a:solidFill>
              </a:rPr>
              <a:t>A</a:t>
            </a:r>
            <a:br>
              <a:rPr lang="en-US" sz="1600" dirty="0" smtClean="0">
                <a:solidFill>
                  <a:srgbClr val="FFFF00"/>
                </a:solidFill>
              </a:rPr>
            </a:br>
            <a:r>
              <a:rPr lang="en-US" sz="1600" dirty="0" smtClean="0">
                <a:solidFill>
                  <a:srgbClr val="FFFF00"/>
                </a:solidFill>
              </a:rPr>
              <a:t>G</a:t>
            </a:r>
            <a:endParaRPr lang="en-US" sz="1600" dirty="0">
              <a:solidFill>
                <a:srgbClr val="FFFF00"/>
              </a:solidFill>
            </a:endParaRPr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8550460" y="1241880"/>
            <a:ext cx="222254" cy="225969"/>
          </a:xfrm>
          <a:prstGeom prst="straightConnector1">
            <a:avLst/>
          </a:prstGeom>
          <a:ln>
            <a:solidFill>
              <a:srgbClr val="FFFF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356734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24075" y="295275"/>
            <a:ext cx="7943850" cy="6267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20613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4</Words>
  <Application>Microsoft Office PowerPoint</Application>
  <PresentationFormat>Widescreen</PresentationFormat>
  <Paragraphs>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>Columbia University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Cheng-Yi Chi</dc:creator>
  <cp:lastModifiedBy>Cheng-Yi Chi</cp:lastModifiedBy>
  <cp:revision>2</cp:revision>
  <dcterms:created xsi:type="dcterms:W3CDTF">2021-05-26T17:18:57Z</dcterms:created>
  <dcterms:modified xsi:type="dcterms:W3CDTF">2021-05-26T17:36:22Z</dcterms:modified>
</cp:coreProperties>
</file>