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3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0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4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9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6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3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5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35EB-8AAE-4620-B17F-16467FD5E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BA0F-78C0-4423-98A8-2729AF9281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6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57" y="-304800"/>
            <a:ext cx="4953000" cy="371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62800" y="3581400"/>
            <a:ext cx="4445000" cy="333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6200"/>
            <a:ext cx="5791200" cy="4343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143000" y="1066800"/>
            <a:ext cx="3200400" cy="381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9373" y="4876800"/>
            <a:ext cx="250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Calibration board output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53000" y="4495800"/>
            <a:ext cx="3352800" cy="1219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5516" y="5943600"/>
            <a:ext cx="228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Adc</a:t>
            </a:r>
            <a:r>
              <a:rPr lang="en-US" dirty="0">
                <a:solidFill>
                  <a:prstClr val="black"/>
                </a:solidFill>
              </a:rPr>
              <a:t> board scope point</a:t>
            </a:r>
          </a:p>
          <a:p>
            <a:r>
              <a:rPr lang="en-US" dirty="0">
                <a:solidFill>
                  <a:prstClr val="black"/>
                </a:solidFill>
              </a:rPr>
              <a:t>Just before ADC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19400" y="3172510"/>
            <a:ext cx="4114800" cy="254249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18180" y="5855732"/>
            <a:ext cx="217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signal cable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0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638800"/>
            <a:ext cx="1275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 feet cable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507" y="12954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869" y="2209800"/>
            <a:ext cx="154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Calibration output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10058400" cy="4196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715000"/>
            <a:ext cx="15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10 meter cable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219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4216" y="2362200"/>
            <a:ext cx="154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Calibration output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1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15000"/>
            <a:ext cx="20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cable  -- 1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5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15000"/>
            <a:ext cx="20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cable  -- 2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981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3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715000"/>
            <a:ext cx="20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cable  -- 3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981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719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Cheng-Yi Chi</dc:creator>
  <cp:lastModifiedBy>Cheng-Yi Chi</cp:lastModifiedBy>
  <cp:revision>1</cp:revision>
  <dcterms:created xsi:type="dcterms:W3CDTF">2020-07-28T13:39:38Z</dcterms:created>
  <dcterms:modified xsi:type="dcterms:W3CDTF">2020-07-28T13:40:05Z</dcterms:modified>
</cp:coreProperties>
</file>