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47b097137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47b097137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4a050862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4a050862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a05086220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4a05086220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a0508622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a0508622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a0508622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a0508622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ni.com/en-us/shop/model/ts-15100.html" TargetMode="External"/><Relationship Id="rId4" Type="http://schemas.openxmlformats.org/officeDocument/2006/relationships/hyperlink" Target="https://www.ni.com/en-us/shop/model/ts-15000.html" TargetMode="External"/><Relationship Id="rId11" Type="http://schemas.openxmlformats.org/officeDocument/2006/relationships/hyperlink" Target="https://www.ni.com/en-us/shop/model/pcie-6320.html" TargetMode="External"/><Relationship Id="rId10" Type="http://schemas.openxmlformats.org/officeDocument/2006/relationships/hyperlink" Target="https://www.advantech.com/en/products/1-2mlk8i/pci-1713u/mod_73372f0c-73c7-495c-a660-a4c0ab9e6d6e" TargetMode="External"/><Relationship Id="rId9" Type="http://schemas.openxmlformats.org/officeDocument/2006/relationships/hyperlink" Target="https://www.digikey.com/en/products/detail/analog-devices-inc-maxim-integrated/MAX11616EVSYS/2279673" TargetMode="External"/><Relationship Id="rId5" Type="http://schemas.openxmlformats.org/officeDocument/2006/relationships/hyperlink" Target="https://www.ni.com/en-us/shop/model/ts-15010.html" TargetMode="External"/><Relationship Id="rId6" Type="http://schemas.openxmlformats.org/officeDocument/2006/relationships/hyperlink" Target="https://www.ni.com/en-us/shop/model/ts-15050.html" TargetMode="External"/><Relationship Id="rId7" Type="http://schemas.openxmlformats.org/officeDocument/2006/relationships/hyperlink" Target="https://www.ni.com/en-us/shop/model/usb-6423.html" TargetMode="External"/><Relationship Id="rId8" Type="http://schemas.openxmlformats.org/officeDocument/2006/relationships/hyperlink" Target="https://www.digikey.com/en/products/detail/analog-devices-inc-maxim-integrated/MAX11616EVSYS/22796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Readout Proposals for FEB2 Radiation Test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2025-04-23</a:t>
            </a:r>
            <a:endParaRPr/>
          </a:p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FEB2 Radiation Test Setup Requirements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9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FEB2 component radiation test requires regular voltage monitoring to measure device I-V characteristics during irradiation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~168 different voltage outputs (less with latest rad board redesign?)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Measurement rate on the order of ~Hz is sufficient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No need for synchronous or periodic readouts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FFTs are not required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12-bit ADC resolution likely sufficient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Readout must connect to radiation board through long cables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Robustness and reliability of readout and data quality most important factor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DAQ operating system or interface choice not too important, can make any option work</a:t>
            </a:r>
            <a:endParaRPr/>
          </a:p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22932" l="11071" r="0" t="8324"/>
          <a:stretch/>
        </p:blipFill>
        <p:spPr>
          <a:xfrm>
            <a:off x="4002654" y="0"/>
            <a:ext cx="5141346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BNL Gamma Facility Layout 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729075" y="2197225"/>
            <a:ext cx="3535500" cy="13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2"/>
                </a:solidFill>
              </a:rPr>
              <a:t>Need roughly 10’ cables from target (radiation board) to readout + power supplies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71" name="Google Shape;7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-88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Radiation Test Board (Initial Design, UPDATE)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331925"/>
            <a:ext cx="8520600" cy="218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Radiation test board outputs 168 voltages, of several output types: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48 x PA/S input protection diode monitors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30 x power diode monitors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60 x 3904 beta-measurement monitors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10 x 48V protection diode monitors, 10 x 48V nets (discuss how to measure)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10 x 12V protection diode monitors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Eleven 16-channel connectors output these 168 voltages</a:t>
            </a:r>
            <a:endParaRPr/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94525" y="2286425"/>
            <a:ext cx="4401825" cy="285707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Radiation Board to Readout Options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Commercial multichannel ADC or analog input r</a:t>
            </a:r>
            <a:r>
              <a:rPr lang="en-GB"/>
              <a:t>eadout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DIY Multichannel ADC readout 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Demultiplexer to Commercial ADC or Precision Multimeter ?</a:t>
            </a:r>
            <a:endParaRPr/>
          </a:p>
        </p:txBody>
      </p:sp>
      <p:sp>
        <p:nvSpPr>
          <p:cNvPr id="86" name="Google Shape;8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Commercial Multichannel ADC or Analog Input Options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Surprisingly hard to find affordable options for this number of channels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National Instruments: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Test Scale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TS-15100</a:t>
            </a:r>
            <a:r>
              <a:rPr lang="en-GB"/>
              <a:t> : 32 ch for ~$500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Requires backplane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TS-15000</a:t>
            </a:r>
            <a:r>
              <a:rPr lang="en-GB"/>
              <a:t> for ~$300 or </a:t>
            </a:r>
            <a:r>
              <a:rPr lang="en-GB" u="sng">
                <a:solidFill>
                  <a:schemeClr val="hlink"/>
                </a:solidFill>
                <a:hlinkClick r:id="rId5"/>
              </a:rPr>
              <a:t>TS-15010</a:t>
            </a:r>
            <a:r>
              <a:rPr lang="en-GB"/>
              <a:t> for ~$400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Also requires “core” </a:t>
            </a:r>
            <a:r>
              <a:rPr lang="en-GB"/>
              <a:t>module </a:t>
            </a:r>
            <a:r>
              <a:rPr lang="en-GB" u="sng">
                <a:solidFill>
                  <a:schemeClr val="hlink"/>
                </a:solidFill>
                <a:hlinkClick r:id="rId6"/>
              </a:rPr>
              <a:t>TS-15050</a:t>
            </a:r>
            <a:r>
              <a:rPr lang="en-GB"/>
              <a:t> for ~$160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/>
              <a:t>Requires DC power input via molex connector, 11V-28V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Standalone module : 32 ch for ~$2000 </a:t>
            </a:r>
            <a:r>
              <a:rPr lang="en-GB" u="sng">
                <a:solidFill>
                  <a:schemeClr val="hlink"/>
                </a:solidFill>
                <a:hlinkClick r:id="rId7"/>
              </a:rPr>
              <a:t>USB-6423</a:t>
            </a:r>
            <a:r>
              <a:rPr lang="en-GB"/>
              <a:t>, powered via USB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Refurbished modules on ebay, similar price per channel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Analog Devices: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u="sng">
                <a:solidFill>
                  <a:schemeClr val="hlink"/>
                </a:solidFill>
                <a:hlinkClick r:id="rId8"/>
              </a:rPr>
              <a:t>MAX11616EVSYS+</a:t>
            </a:r>
            <a:r>
              <a:rPr lang="en-GB"/>
              <a:t> Evaluation System : 12 channels for ~$220 , </a:t>
            </a:r>
            <a:r>
              <a:rPr lang="en-GB" u="sng">
                <a:solidFill>
                  <a:schemeClr val="hlink"/>
                </a:solidFill>
                <a:hlinkClick r:id="rId9"/>
              </a:rPr>
              <a:t>Digikey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PCI cards (will require compatible PC)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Example Avantech </a:t>
            </a:r>
            <a:r>
              <a:rPr lang="en-GB" u="sng">
                <a:solidFill>
                  <a:schemeClr val="hlink"/>
                </a:solidFill>
                <a:hlinkClick r:id="rId10"/>
              </a:rPr>
              <a:t>PCI-1713U</a:t>
            </a:r>
            <a:r>
              <a:rPr lang="en-GB"/>
              <a:t> : 32 ch for ~$500, not including PC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NI option </a:t>
            </a:r>
            <a:r>
              <a:rPr lang="en-GB" u="sng">
                <a:solidFill>
                  <a:schemeClr val="hlink"/>
                </a:solidFill>
                <a:hlinkClick r:id="rId11"/>
              </a:rPr>
              <a:t>PCIe-6320</a:t>
            </a:r>
            <a:r>
              <a:rPr lang="en-GB"/>
              <a:t> : 16 ch for ~$760, not including PC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All options require some type of laptop or PC to co-ordinate readout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/>
              <a:t>Some require Windows PC, can make it work</a:t>
            </a:r>
            <a:endParaRPr/>
          </a:p>
        </p:txBody>
      </p:sp>
      <p:sp>
        <p:nvSpPr>
          <p:cNvPr id="93" name="Google Shape;9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