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8" r:id="rId4"/>
    <p:sldId id="259" r:id="rId5"/>
    <p:sldId id="263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156F0-783D-4E59-AB23-067BB24BAA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7386-DB5E-4953-AE05-9CE2F78360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004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156F0-783D-4E59-AB23-067BB24BAA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7386-DB5E-4953-AE05-9CE2F78360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680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156F0-783D-4E59-AB23-067BB24BAA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7386-DB5E-4953-AE05-9CE2F78360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938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156F0-783D-4E59-AB23-067BB24BAA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7386-DB5E-4953-AE05-9CE2F78360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992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156F0-783D-4E59-AB23-067BB24BAA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7386-DB5E-4953-AE05-9CE2F78360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479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156F0-783D-4E59-AB23-067BB24BAA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7386-DB5E-4953-AE05-9CE2F78360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161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156F0-783D-4E59-AB23-067BB24BAA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7386-DB5E-4953-AE05-9CE2F78360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286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156F0-783D-4E59-AB23-067BB24BAA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7386-DB5E-4953-AE05-9CE2F78360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372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156F0-783D-4E59-AB23-067BB24BAA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7386-DB5E-4953-AE05-9CE2F78360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629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156F0-783D-4E59-AB23-067BB24BAA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7386-DB5E-4953-AE05-9CE2F78360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547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156F0-783D-4E59-AB23-067BB24BAA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7386-DB5E-4953-AE05-9CE2F78360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867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156F0-783D-4E59-AB23-067BB24BAAE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E7386-DB5E-4953-AE05-9CE2F783601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281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Sbnd</a:t>
            </a:r>
            <a:r>
              <a:rPr lang="en-US" dirty="0" smtClean="0"/>
              <a:t> backplane impedance calculation based on the PCB </a:t>
            </a:r>
            <a:r>
              <a:rPr lang="en-US" smtClean="0"/>
              <a:t>manufacture stackup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L3 is for 16 MHz clock line, the impedance calculator is 109.5 ohms</a:t>
            </a:r>
          </a:p>
          <a:p>
            <a:r>
              <a:rPr lang="en-US" dirty="0" smtClean="0"/>
              <a:t>L5 and L7 are 112 ohms for rest of differential line</a:t>
            </a:r>
          </a:p>
          <a:p>
            <a:pPr lvl="1"/>
            <a:r>
              <a:rPr lang="en-US" dirty="0" smtClean="0"/>
              <a:t>Trace space is 12 mi.</a:t>
            </a:r>
          </a:p>
          <a:p>
            <a:pPr lvl="1"/>
            <a:r>
              <a:rPr lang="en-US" dirty="0" smtClean="0"/>
              <a:t>Trace width is 7.87 mil.</a:t>
            </a:r>
          </a:p>
          <a:p>
            <a:pPr lvl="1"/>
            <a:r>
              <a:rPr lang="en-US" dirty="0" smtClean="0"/>
              <a:t>1 </a:t>
            </a:r>
            <a:r>
              <a:rPr lang="en-US" dirty="0" err="1" smtClean="0"/>
              <a:t>oz</a:t>
            </a:r>
            <a:r>
              <a:rPr lang="en-US" dirty="0" smtClean="0"/>
              <a:t> copper</a:t>
            </a:r>
          </a:p>
          <a:p>
            <a:pPr lvl="1"/>
            <a:r>
              <a:rPr lang="en-US" dirty="0"/>
              <a:t>Substrate </a:t>
            </a:r>
            <a:r>
              <a:rPr lang="en-US" dirty="0" smtClean="0"/>
              <a:t>Height is 21.6 mil</a:t>
            </a:r>
          </a:p>
          <a:p>
            <a:pPr lvl="1"/>
            <a:r>
              <a:rPr lang="en-US" dirty="0"/>
              <a:t>Substrate </a:t>
            </a:r>
            <a:r>
              <a:rPr lang="en-US" dirty="0" smtClean="0"/>
              <a:t>Dielectric is 3.68</a:t>
            </a:r>
          </a:p>
          <a:p>
            <a:r>
              <a:rPr lang="en-US" dirty="0" smtClean="0"/>
              <a:t>Sync and L1 trigger routing is not perfect differential line </a:t>
            </a:r>
          </a:p>
        </p:txBody>
      </p:sp>
    </p:spTree>
    <p:extLst>
      <p:ext uri="{BB962C8B-B14F-4D97-AF65-F5344CB8AC3E}">
        <p14:creationId xmlns:p14="http://schemas.microsoft.com/office/powerpoint/2010/main" val="1911198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800" y="1278467"/>
            <a:ext cx="6096000" cy="4572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41133" y="635000"/>
            <a:ext cx="3794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16 MHz on the backplane. – at resistor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964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9600"/>
            <a:ext cx="4391378" cy="329353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8268" y="582082"/>
            <a:ext cx="4699000" cy="35242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34267" y="203201"/>
            <a:ext cx="3305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SYNC </a:t>
            </a: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 connect to 16 MHz clock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133" y="3987800"/>
            <a:ext cx="2286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Near to controller</a:t>
            </a:r>
          </a:p>
          <a:p>
            <a:pPr algn="ctr"/>
            <a:r>
              <a:rPr lang="en-US" dirty="0">
                <a:solidFill>
                  <a:prstClr val="black"/>
                </a:solidFill>
              </a:rPr>
              <a:t>at termination resistor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74667" y="4148667"/>
            <a:ext cx="2286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Far end to controller</a:t>
            </a:r>
          </a:p>
          <a:p>
            <a:pPr algn="ctr"/>
            <a:r>
              <a:rPr lang="en-US" dirty="0">
                <a:solidFill>
                  <a:prstClr val="black"/>
                </a:solidFill>
              </a:rPr>
              <a:t>a</a:t>
            </a:r>
            <a:r>
              <a:rPr lang="en-US" dirty="0">
                <a:solidFill>
                  <a:prstClr val="black"/>
                </a:solidFill>
              </a:rPr>
              <a:t>t termination resistor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800" y="3365500"/>
            <a:ext cx="4656667" cy="34925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554502" y="2875803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Slot 11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98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6525" y="610264"/>
            <a:ext cx="4801407" cy="360105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017" y="670560"/>
            <a:ext cx="4494590" cy="337094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441" y="3049995"/>
            <a:ext cx="4868333" cy="36512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34267" y="203201"/>
            <a:ext cx="3708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L1 trigger </a:t>
            </a: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 connect to 16 MHz clock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348619" y="449122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Near to controller</a:t>
            </a:r>
          </a:p>
          <a:p>
            <a:pPr algn="ctr"/>
            <a:r>
              <a:rPr lang="en-US" dirty="0">
                <a:solidFill>
                  <a:prstClr val="black"/>
                </a:solidFill>
              </a:rPr>
              <a:t>at termination resistor</a:t>
            </a:r>
          </a:p>
        </p:txBody>
      </p:sp>
      <p:sp>
        <p:nvSpPr>
          <p:cNvPr id="7" name="Rectangle 6"/>
          <p:cNvSpPr/>
          <p:nvPr/>
        </p:nvSpPr>
        <p:spPr>
          <a:xfrm>
            <a:off x="7115629" y="429092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Far end to controller</a:t>
            </a:r>
          </a:p>
          <a:p>
            <a:pPr algn="ctr"/>
            <a:r>
              <a:rPr lang="en-US" dirty="0">
                <a:solidFill>
                  <a:prstClr val="black"/>
                </a:solidFill>
              </a:rPr>
              <a:t>at termination resistor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10960" y="2536169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Slot 11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263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8" y="2175933"/>
            <a:ext cx="5323419" cy="3992564"/>
          </a:xfrm>
        </p:spPr>
      </p:pic>
      <p:sp>
        <p:nvSpPr>
          <p:cNvPr id="5" name="TextBox 4"/>
          <p:cNvSpPr txBox="1"/>
          <p:nvPr/>
        </p:nvSpPr>
        <p:spPr>
          <a:xfrm>
            <a:off x="2015067" y="1642534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115 ohms slot 11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666" y="2186516"/>
            <a:ext cx="5291667" cy="39687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96200" y="1718734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110 ohms slot 11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803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Fully load backplane (16 MHz clock)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927" y="1575306"/>
            <a:ext cx="6705600" cy="5029199"/>
          </a:xfrm>
        </p:spPr>
      </p:pic>
    </p:spTree>
    <p:extLst>
      <p:ext uri="{BB962C8B-B14F-4D97-AF65-F5344CB8AC3E}">
        <p14:creationId xmlns:p14="http://schemas.microsoft.com/office/powerpoint/2010/main" val="1181512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Fully load backplane --- Sync (frame)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453" y="3705586"/>
            <a:ext cx="4203219" cy="3152414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1527" y="1265382"/>
            <a:ext cx="4368800" cy="3276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64672"/>
            <a:ext cx="4682836" cy="351212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83491" y="5144655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Slot 1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0290" y="3177310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Slot 11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04218" y="4775200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Slot 16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96686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154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1_Office Theme</vt:lpstr>
      <vt:lpstr>Sbnd backplane impedance calculation based on the PCB manufacture stackup.</vt:lpstr>
      <vt:lpstr>PowerPoint Presentation</vt:lpstr>
      <vt:lpstr>PowerPoint Presentation</vt:lpstr>
      <vt:lpstr>PowerPoint Presentation</vt:lpstr>
      <vt:lpstr>PowerPoint Presentation</vt:lpstr>
      <vt:lpstr>Fully load backplane (16 MHz clock)</vt:lpstr>
      <vt:lpstr>Fully load backplane --- Sync (frame)</vt:lpstr>
    </vt:vector>
  </TitlesOfParts>
  <Company>Columbia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Sbnd backplane impedance calculation based on the PCB manufacture stackup.</dc:title>
  <dc:creator>Columbia University</dc:creator>
  <cp:lastModifiedBy>Columbia University</cp:lastModifiedBy>
  <cp:revision>2</cp:revision>
  <dcterms:created xsi:type="dcterms:W3CDTF">2019-12-14T23:54:59Z</dcterms:created>
  <dcterms:modified xsi:type="dcterms:W3CDTF">2019-12-15T00:14:07Z</dcterms:modified>
</cp:coreProperties>
</file>