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60" r:id="rId9"/>
    <p:sldId id="261" r:id="rId10"/>
    <p:sldId id="262" r:id="rId11"/>
    <p:sldId id="256" r:id="rId12"/>
    <p:sldId id="257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DB20E-25C3-4EA8-A577-7DB4ACE55247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E069A-0656-4B27-9738-01C2AB5C8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96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E069A-0656-4B27-9738-01C2AB5C8C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44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47B3-EC07-4E75-8FC6-D9346173D88B}" type="datetime1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26C2-5D03-4D44-8F8D-A629F36E0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23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BC02-7240-4614-BD98-D26AE62E7984}" type="datetime1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26C2-5D03-4D44-8F8D-A629F36E0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20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74AB-63A8-4AC8-A0A3-BD1F8A2D87ED}" type="datetime1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26C2-5D03-4D44-8F8D-A629F36E0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41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09719-86CA-450A-9756-4618555D113E}" type="datetime1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26C2-5D03-4D44-8F8D-A629F36E0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0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8694-0A09-4D55-A843-E07065685B0F}" type="datetime1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26C2-5D03-4D44-8F8D-A629F36E0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4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AE41-3ABA-471F-90A8-AB994C1E2D39}" type="datetime1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26C2-5D03-4D44-8F8D-A629F36E0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6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DC25-3A06-4765-A50E-BFC9885B36D8}" type="datetime1">
              <a:rPr lang="en-US" smtClean="0"/>
              <a:t>8/4/2020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26C2-5D03-4D44-8F8D-A629F36E0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58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5031-A3E2-4695-B418-A24DB5F5EEA9}" type="datetime1">
              <a:rPr lang="en-US" smtClean="0"/>
              <a:t>8/4/2020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26C2-5D03-4D44-8F8D-A629F36E0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5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F676-563B-4AA4-A079-EE837D94F59C}" type="datetime1">
              <a:rPr lang="en-US" smtClean="0"/>
              <a:t>8/4/2020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26C2-5D03-4D44-8F8D-A629F36E0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4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E77B7-D36F-4C20-B25A-EAA7092A34A4}" type="datetime1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26C2-5D03-4D44-8F8D-A629F36E0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6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6AD4-ADAC-4DE8-B4C4-FB1B2394599E}" type="datetime1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26C2-5D03-4D44-8F8D-A629F36E0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50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0549C-FAAB-4B9A-BA2F-FA1CE23360CB}" type="datetime1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726C2-5D03-4D44-8F8D-A629F36E0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7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110" y="5671127"/>
            <a:ext cx="1293091" cy="775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Calibration</a:t>
            </a:r>
          </a:p>
          <a:p>
            <a:pPr algn="ctr"/>
            <a:r>
              <a:rPr lang="en-US" dirty="0" smtClean="0"/>
              <a:t>board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71275" y="5671126"/>
            <a:ext cx="1117600" cy="775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FEM</a:t>
            </a:r>
            <a:endParaRPr lang="en-US" dirty="0"/>
          </a:p>
        </p:txBody>
      </p:sp>
      <p:cxnSp>
        <p:nvCxnSpPr>
          <p:cNvPr id="7" name="Straight Arrow Connector 6"/>
          <p:cNvCxnSpPr>
            <a:stCxn id="2" idx="3"/>
            <a:endCxn id="3" idx="1"/>
          </p:cNvCxnSpPr>
          <p:nvPr/>
        </p:nvCxnSpPr>
        <p:spPr>
          <a:xfrm>
            <a:off x="1727201" y="6059054"/>
            <a:ext cx="16440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80387" y="5735887"/>
            <a:ext cx="737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Signal</a:t>
            </a:r>
          </a:p>
          <a:p>
            <a:r>
              <a:rPr lang="en-US" dirty="0" smtClean="0"/>
              <a:t>cable</a:t>
            </a:r>
            <a:endParaRPr lang="en-US" dirty="0"/>
          </a:p>
        </p:txBody>
      </p:sp>
      <p:cxnSp>
        <p:nvCxnSpPr>
          <p:cNvPr id="10" name="Straight Arrow Connector 9"/>
          <p:cNvCxnSpPr>
            <a:endCxn id="2" idx="0"/>
          </p:cNvCxnSpPr>
          <p:nvPr/>
        </p:nvCxnSpPr>
        <p:spPr>
          <a:xfrm>
            <a:off x="1080655" y="5347854"/>
            <a:ext cx="1" cy="323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3" idx="0"/>
          </p:cNvCxnSpPr>
          <p:nvPr/>
        </p:nvCxnSpPr>
        <p:spPr>
          <a:xfrm flipV="1">
            <a:off x="3930075" y="5347854"/>
            <a:ext cx="0" cy="323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080655" y="5347854"/>
            <a:ext cx="2849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01917" y="4913868"/>
            <a:ext cx="200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DAC setting, trigger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09" y="4763821"/>
            <a:ext cx="2592176" cy="19441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35709" y="424873"/>
            <a:ext cx="115329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have calibration board. 16 channels. Each channel has 12 bits DAC. </a:t>
            </a:r>
          </a:p>
          <a:p>
            <a:r>
              <a:rPr lang="en-US" dirty="0" smtClean="0"/>
              <a:t>DAC connect to the capacitor. The discharge of DAC become test pulse.</a:t>
            </a:r>
          </a:p>
          <a:p>
            <a:endParaRPr lang="en-US" dirty="0"/>
          </a:p>
          <a:p>
            <a:r>
              <a:rPr lang="en-US" dirty="0" smtClean="0"/>
              <a:t>We try both 18 meter signal cable and 10 meter signal cable</a:t>
            </a:r>
          </a:p>
          <a:p>
            <a:r>
              <a:rPr lang="en-US" dirty="0" smtClean="0"/>
              <a:t>We run 60 event per DAC step, 40 steps and 100 counts per DAC step.</a:t>
            </a:r>
          </a:p>
          <a:p>
            <a:endParaRPr lang="en-US" dirty="0"/>
          </a:p>
          <a:p>
            <a:r>
              <a:rPr lang="en-US" dirty="0" smtClean="0"/>
              <a:t>30 samples per L1 trigger, Level 1 trigger delay is adjust to compensate the signal cable length</a:t>
            </a:r>
          </a:p>
          <a:p>
            <a:endParaRPr lang="en-US" dirty="0"/>
          </a:p>
          <a:p>
            <a:r>
              <a:rPr lang="en-US" dirty="0" smtClean="0"/>
              <a:t>Two L1 setting per cable. 1</a:t>
            </a:r>
            <a:r>
              <a:rPr lang="en-US" baseline="30000" dirty="0" smtClean="0"/>
              <a:t>st</a:t>
            </a:r>
            <a:r>
              <a:rPr lang="en-US" dirty="0" smtClean="0"/>
              <a:t> L1 delay setting is adjust to see the signal peak. The 2</a:t>
            </a:r>
            <a:r>
              <a:rPr lang="en-US" baseline="30000" dirty="0" smtClean="0"/>
              <a:t>nd</a:t>
            </a:r>
            <a:r>
              <a:rPr lang="en-US" dirty="0" smtClean="0"/>
              <a:t> L1 delay is adjust to 20 additional counts to catch the tail of the signal. 60 </a:t>
            </a:r>
            <a:r>
              <a:rPr lang="en-US" dirty="0" err="1" smtClean="0"/>
              <a:t>Mhz</a:t>
            </a:r>
            <a:r>
              <a:rPr lang="en-US" dirty="0" smtClean="0"/>
              <a:t> sampling clock. </a:t>
            </a:r>
          </a:p>
          <a:p>
            <a:endParaRPr lang="en-US" dirty="0" smtClean="0"/>
          </a:p>
          <a:p>
            <a:r>
              <a:rPr lang="en-US" dirty="0" smtClean="0"/>
              <a:t>The 2</a:t>
            </a:r>
            <a:r>
              <a:rPr lang="en-US" baseline="30000" dirty="0" smtClean="0"/>
              <a:t>nd</a:t>
            </a:r>
            <a:r>
              <a:rPr lang="en-US" dirty="0" smtClean="0"/>
              <a:t> L1 delay is used to see the tail effect of signal cable.</a:t>
            </a:r>
          </a:p>
          <a:p>
            <a:endParaRPr lang="en-US" dirty="0"/>
          </a:p>
          <a:p>
            <a:r>
              <a:rPr lang="en-US" dirty="0" smtClean="0"/>
              <a:t>Firing pattern 0xaaa. 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26C2-5D03-4D44-8F8D-A629F36E08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76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55" y="-683492"/>
            <a:ext cx="6676736" cy="86404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0" y="944526"/>
            <a:ext cx="1628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10 meter cable</a:t>
            </a:r>
          </a:p>
          <a:p>
            <a:r>
              <a:rPr lang="en-US" dirty="0" smtClean="0"/>
              <a:t>L1 delay 18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86038" y="1082251"/>
            <a:ext cx="939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smpl</a:t>
            </a:r>
            <a:r>
              <a:rPr lang="en-US" sz="1600" dirty="0" smtClean="0"/>
              <a:t> =27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749129" y="1098414"/>
            <a:ext cx="939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smpl</a:t>
            </a:r>
            <a:r>
              <a:rPr lang="en-US" sz="1600" dirty="0" smtClean="0"/>
              <a:t> =28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964366" y="3744632"/>
            <a:ext cx="939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smpl</a:t>
            </a:r>
            <a:r>
              <a:rPr lang="en-US" sz="1600" dirty="0" smtClean="0"/>
              <a:t> =29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661383" y="3636748"/>
            <a:ext cx="986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smpl</a:t>
            </a:r>
            <a:r>
              <a:rPr lang="en-US" sz="1600" dirty="0" smtClean="0"/>
              <a:t> = 30</a:t>
            </a: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26C2-5D03-4D44-8F8D-A629F36E08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69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74" y="-786448"/>
            <a:ext cx="6881090" cy="89049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05818" y="1154545"/>
            <a:ext cx="1589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 meter cable</a:t>
            </a:r>
          </a:p>
          <a:p>
            <a:r>
              <a:rPr lang="en-US" dirty="0" smtClean="0"/>
              <a:t>L1 delay = 36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33934" y="2437165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Ch</a:t>
            </a:r>
            <a:r>
              <a:rPr lang="en-US" sz="1600" dirty="0" smtClean="0"/>
              <a:t> 62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881417" y="2710873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Ch</a:t>
            </a:r>
            <a:r>
              <a:rPr lang="en-US" sz="1600" dirty="0" smtClean="0"/>
              <a:t> 61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881416" y="4479637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Ch</a:t>
            </a:r>
            <a:r>
              <a:rPr lang="en-US" sz="1600" dirty="0" smtClean="0"/>
              <a:t> 63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643176" y="5204690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Ch</a:t>
            </a:r>
            <a:r>
              <a:rPr lang="en-US" sz="1600" dirty="0" smtClean="0"/>
              <a:t> 64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 rot="5400000">
            <a:off x="2586182" y="1995056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adc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823854" y="3158774"/>
            <a:ext cx="923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DAC steps</a:t>
            </a:r>
            <a:endParaRPr lang="en-US" sz="1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26C2-5D03-4D44-8F8D-A629F36E08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1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382" y="-572655"/>
            <a:ext cx="6464300" cy="83655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1964" y="3075711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adc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 rot="5400000">
            <a:off x="2169391" y="1967347"/>
            <a:ext cx="971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events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86038" y="1082251"/>
            <a:ext cx="835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smpl</a:t>
            </a:r>
            <a:r>
              <a:rPr lang="en-US" sz="1600" dirty="0" smtClean="0"/>
              <a:t> =1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675745" y="1096987"/>
            <a:ext cx="835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smpl</a:t>
            </a:r>
            <a:r>
              <a:rPr lang="en-US" sz="1600" dirty="0" smtClean="0"/>
              <a:t> =2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241964" y="3782291"/>
            <a:ext cx="835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smpl</a:t>
            </a:r>
            <a:r>
              <a:rPr lang="en-US" sz="1600" dirty="0" smtClean="0"/>
              <a:t> =4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897417" y="3782291"/>
            <a:ext cx="835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smpl</a:t>
            </a:r>
            <a:r>
              <a:rPr lang="en-US" sz="1600" dirty="0" smtClean="0"/>
              <a:t> =5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9467273" y="1435541"/>
            <a:ext cx="1589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 meter cable</a:t>
            </a:r>
          </a:p>
          <a:p>
            <a:r>
              <a:rPr lang="en-US" dirty="0" smtClean="0"/>
              <a:t>L1 delay 36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26C2-5D03-4D44-8F8D-A629F36E08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10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86" y="-618836"/>
            <a:ext cx="6544069" cy="84687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10618" y="711200"/>
            <a:ext cx="1239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 meters</a:t>
            </a:r>
          </a:p>
          <a:p>
            <a:r>
              <a:rPr lang="en-US" dirty="0" smtClean="0"/>
              <a:t>L1 delay 16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86038" y="1082251"/>
            <a:ext cx="939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smpl</a:t>
            </a:r>
            <a:r>
              <a:rPr lang="en-US" sz="1600" dirty="0" smtClean="0"/>
              <a:t> =27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086256" y="1035961"/>
            <a:ext cx="939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smpl</a:t>
            </a:r>
            <a:r>
              <a:rPr lang="en-US" sz="1600" dirty="0" smtClean="0"/>
              <a:t> =28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366147" y="3765306"/>
            <a:ext cx="939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smpl</a:t>
            </a:r>
            <a:r>
              <a:rPr lang="en-US" sz="1600" dirty="0" smtClean="0"/>
              <a:t> =29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086255" y="3765306"/>
            <a:ext cx="939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smpl</a:t>
            </a:r>
            <a:r>
              <a:rPr lang="en-US" sz="1600" dirty="0" smtClean="0"/>
              <a:t> =30</a:t>
            </a:r>
            <a:endParaRPr lang="en-US" sz="1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26C2-5D03-4D44-8F8D-A629F36E08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87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557" y="-304800"/>
            <a:ext cx="4953000" cy="3714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62800" y="3581400"/>
            <a:ext cx="4445000" cy="3333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76200"/>
            <a:ext cx="5791200" cy="43434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1143000" y="1066800"/>
            <a:ext cx="3200400" cy="3810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9373" y="4876800"/>
            <a:ext cx="2503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Calibration board output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953000" y="4495800"/>
            <a:ext cx="3352800" cy="12192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5516" y="5943600"/>
            <a:ext cx="2287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Adc</a:t>
            </a:r>
            <a:r>
              <a:rPr lang="en-US" dirty="0">
                <a:solidFill>
                  <a:prstClr val="black"/>
                </a:solidFill>
              </a:rPr>
              <a:t> board scope point</a:t>
            </a:r>
          </a:p>
          <a:p>
            <a:r>
              <a:rPr lang="en-US" dirty="0">
                <a:solidFill>
                  <a:prstClr val="black"/>
                </a:solidFill>
              </a:rPr>
              <a:t>Just before ADC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819400" y="3172510"/>
            <a:ext cx="4114800" cy="2542490"/>
          </a:xfrm>
          <a:prstGeom prst="straightConnector1">
            <a:avLst/>
          </a:prstGeom>
          <a:ln w="222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18180" y="5855732"/>
            <a:ext cx="2179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18 meter signal cable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26C2-5D03-4D44-8F8D-A629F36E08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7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5825"/>
            <a:ext cx="10058400" cy="41962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9800" y="5638800"/>
            <a:ext cx="1275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4 feet cable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7507" y="1295400"/>
            <a:ext cx="3524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Upper channel output </a:t>
            </a:r>
            <a:r>
              <a:rPr lang="en-US" sz="1400" b="1" dirty="0">
                <a:solidFill>
                  <a:prstClr val="black"/>
                </a:solidFill>
                <a:sym typeface="Wingdings" panose="05000000000000000000" pitchFamily="2" charset="2"/>
              </a:rPr>
              <a:t> resistor before ADC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3869" y="2209800"/>
            <a:ext cx="1549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Calibration output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26C2-5D03-4D44-8F8D-A629F36E08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51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0"/>
            <a:ext cx="10058400" cy="41962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5715000"/>
            <a:ext cx="1589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10 meter cable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0" y="1219200"/>
            <a:ext cx="3524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Upper channel output </a:t>
            </a:r>
            <a:r>
              <a:rPr lang="en-US" sz="1400" b="1" dirty="0">
                <a:solidFill>
                  <a:prstClr val="black"/>
                </a:solidFill>
                <a:sym typeface="Wingdings" panose="05000000000000000000" pitchFamily="2" charset="2"/>
              </a:rPr>
              <a:t> resistor before ADC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4216" y="2362200"/>
            <a:ext cx="1549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Calibration output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26C2-5D03-4D44-8F8D-A629F36E08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24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5825"/>
            <a:ext cx="10058400" cy="4196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5715000"/>
            <a:ext cx="2006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18 meter cable  -- 1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4800" y="1219200"/>
            <a:ext cx="3524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Upper channel output </a:t>
            </a:r>
            <a:r>
              <a:rPr lang="en-US" sz="1400" b="1" dirty="0">
                <a:solidFill>
                  <a:prstClr val="black"/>
                </a:solidFill>
                <a:sym typeface="Wingdings" panose="05000000000000000000" pitchFamily="2" charset="2"/>
              </a:rPr>
              <a:t> resistor before ADC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26C2-5D03-4D44-8F8D-A629F36E08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70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5825"/>
            <a:ext cx="10058400" cy="4196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5715000"/>
            <a:ext cx="2006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18 meter cable  -- 2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38800" y="1981200"/>
            <a:ext cx="3524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Upper channel output </a:t>
            </a:r>
            <a:r>
              <a:rPr lang="en-US" sz="1400" b="1" dirty="0">
                <a:solidFill>
                  <a:prstClr val="black"/>
                </a:solidFill>
                <a:sym typeface="Wingdings" panose="05000000000000000000" pitchFamily="2" charset="2"/>
              </a:rPr>
              <a:t> resistor before ADC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26C2-5D03-4D44-8F8D-A629F36E08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87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5825"/>
            <a:ext cx="10058400" cy="41962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5715000"/>
            <a:ext cx="2006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18 meter cable  -- 3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1981200"/>
            <a:ext cx="3524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Upper channel output </a:t>
            </a:r>
            <a:r>
              <a:rPr lang="en-US" sz="1400" b="1" dirty="0">
                <a:solidFill>
                  <a:prstClr val="black"/>
                </a:solidFill>
                <a:sym typeface="Wingdings" panose="05000000000000000000" pitchFamily="2" charset="2"/>
              </a:rPr>
              <a:t> resistor before ADC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26C2-5D03-4D44-8F8D-A629F36E08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51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418" y="-748146"/>
            <a:ext cx="6741391" cy="87241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81309" y="711199"/>
            <a:ext cx="1589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meter cable</a:t>
            </a:r>
          </a:p>
          <a:p>
            <a:r>
              <a:rPr lang="en-US" dirty="0" smtClean="0"/>
              <a:t>L1 delay 38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75478" y="3105788"/>
            <a:ext cx="9132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DAC steps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2586182" y="1995056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adc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881417" y="2710873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Ch</a:t>
            </a:r>
            <a:r>
              <a:rPr lang="en-US" sz="1600" dirty="0" smtClean="0"/>
              <a:t> 61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647707" y="2372319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Ch</a:t>
            </a:r>
            <a:r>
              <a:rPr lang="en-US" sz="1600" dirty="0" smtClean="0"/>
              <a:t> 62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687452" y="3785483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Ch</a:t>
            </a:r>
            <a:r>
              <a:rPr lang="en-US" sz="1600" dirty="0" smtClean="0"/>
              <a:t> 63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532252" y="5004886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Ch</a:t>
            </a:r>
            <a:r>
              <a:rPr lang="en-US" sz="1600" dirty="0" smtClean="0"/>
              <a:t> 64</a:t>
            </a:r>
            <a:endParaRPr lang="en-US" sz="16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26C2-5D03-4D44-8F8D-A629F36E08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26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237" y="-754529"/>
            <a:ext cx="6704446" cy="86763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0" y="944526"/>
            <a:ext cx="1628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10 meter cable</a:t>
            </a:r>
          </a:p>
          <a:p>
            <a:r>
              <a:rPr lang="en-US" dirty="0" smtClean="0"/>
              <a:t>L1 delay 38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5400000">
            <a:off x="2067791" y="1967348"/>
            <a:ext cx="971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events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66473" y="3121893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adc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992074" y="1014405"/>
            <a:ext cx="835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smpl</a:t>
            </a:r>
            <a:r>
              <a:rPr lang="en-US" sz="1600" dirty="0" smtClean="0"/>
              <a:t> =1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626583" y="1281440"/>
            <a:ext cx="835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smpl</a:t>
            </a:r>
            <a:r>
              <a:rPr lang="en-US" sz="1600" dirty="0" smtClean="0"/>
              <a:t> =2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035783" y="4023820"/>
            <a:ext cx="835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smpl</a:t>
            </a:r>
            <a:r>
              <a:rPr lang="en-US" sz="1600" dirty="0" smtClean="0"/>
              <a:t> =4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044325" y="3992876"/>
            <a:ext cx="835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smpl</a:t>
            </a:r>
            <a:r>
              <a:rPr lang="en-US" sz="1600" dirty="0" smtClean="0"/>
              <a:t> =5</a:t>
            </a:r>
            <a:endParaRPr lang="en-US" sz="16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26C2-5D03-4D44-8F8D-A629F36E08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36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345</Words>
  <Application>Microsoft Office PowerPoint</Application>
  <PresentationFormat>Widescreen</PresentationFormat>
  <Paragraphs>93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Columbia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Cheng-Yi Chi</dc:creator>
  <cp:lastModifiedBy>Cheng-Yi Chi</cp:lastModifiedBy>
  <cp:revision>13</cp:revision>
  <dcterms:created xsi:type="dcterms:W3CDTF">2020-08-04T15:35:21Z</dcterms:created>
  <dcterms:modified xsi:type="dcterms:W3CDTF">2020-08-04T19:46:11Z</dcterms:modified>
</cp:coreProperties>
</file>