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56" r:id="rId3"/>
    <p:sldId id="257" r:id="rId4"/>
    <p:sldId id="261" r:id="rId5"/>
    <p:sldId id="269" r:id="rId6"/>
    <p:sldId id="270" r:id="rId7"/>
    <p:sldId id="279" r:id="rId8"/>
    <p:sldId id="274" r:id="rId9"/>
    <p:sldId id="275" r:id="rId10"/>
    <p:sldId id="271" r:id="rId11"/>
    <p:sldId id="268" r:id="rId12"/>
    <p:sldId id="272" r:id="rId13"/>
    <p:sldId id="282" r:id="rId14"/>
    <p:sldId id="286" r:id="rId15"/>
    <p:sldId id="278" r:id="rId16"/>
    <p:sldId id="266" r:id="rId17"/>
    <p:sldId id="267" r:id="rId18"/>
    <p:sldId id="262" r:id="rId19"/>
    <p:sldId id="287" r:id="rId20"/>
    <p:sldId id="265" r:id="rId21"/>
    <p:sldId id="273" r:id="rId22"/>
    <p:sldId id="276" r:id="rId23"/>
    <p:sldId id="277" r:id="rId24"/>
    <p:sldId id="285" r:id="rId25"/>
    <p:sldId id="283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V(adc)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Sheet1!$A$2:$A$778</c:f>
              <c:numCache>
                <c:formatCode>0.00E+00</c:formatCode>
                <c:ptCount val="777"/>
                <c:pt idx="0">
                  <c:v>0</c:v>
                </c:pt>
                <c:pt idx="1">
                  <c:v>1.9531249921956902E-15</c:v>
                </c:pt>
                <c:pt idx="2">
                  <c:v>3.9062499843913898E-15</c:v>
                </c:pt>
                <c:pt idx="3">
                  <c:v>7.8124999687827906E-15</c:v>
                </c:pt>
                <c:pt idx="4">
                  <c:v>1.5624999937565499E-14</c:v>
                </c:pt>
                <c:pt idx="5">
                  <c:v>3.1249999875131099E-14</c:v>
                </c:pt>
                <c:pt idx="6">
                  <c:v>6.24999997502623E-14</c:v>
                </c:pt>
                <c:pt idx="7">
                  <c:v>1.2499999950052399E-13</c:v>
                </c:pt>
                <c:pt idx="8">
                  <c:v>2.49999999001049E-13</c:v>
                </c:pt>
                <c:pt idx="9">
                  <c:v>4.9999999800209799E-13</c:v>
                </c:pt>
                <c:pt idx="10">
                  <c:v>9.99999996004197E-13</c:v>
                </c:pt>
                <c:pt idx="11">
                  <c:v>1.99999999200839E-12</c:v>
                </c:pt>
                <c:pt idx="12">
                  <c:v>3.9999999840167799E-12</c:v>
                </c:pt>
                <c:pt idx="13">
                  <c:v>7.8117518866939694E-12</c:v>
                </c:pt>
                <c:pt idx="14">
                  <c:v>1.35039947150028E-11</c:v>
                </c:pt>
                <c:pt idx="15">
                  <c:v>1.8715321071987601E-11</c:v>
                </c:pt>
                <c:pt idx="16">
                  <c:v>2.55095190027605E-11</c:v>
                </c:pt>
                <c:pt idx="17">
                  <c:v>3.3457061322294799E-11</c:v>
                </c:pt>
                <c:pt idx="18">
                  <c:v>4.61194147268571E-11</c:v>
                </c:pt>
                <c:pt idx="19">
                  <c:v>4.7400515453462298E-11</c:v>
                </c:pt>
                <c:pt idx="20">
                  <c:v>4.9962716906672797E-11</c:v>
                </c:pt>
                <c:pt idx="21">
                  <c:v>5.5087119813093803E-11</c:v>
                </c:pt>
                <c:pt idx="22">
                  <c:v>5.6368220539699097E-11</c:v>
                </c:pt>
                <c:pt idx="23">
                  <c:v>5.8930421992909597E-11</c:v>
                </c:pt>
                <c:pt idx="24">
                  <c:v>5.9570972356212199E-11</c:v>
                </c:pt>
                <c:pt idx="25">
                  <c:v>6.0852073082817494E-11</c:v>
                </c:pt>
                <c:pt idx="26">
                  <c:v>6.1172348264468801E-11</c:v>
                </c:pt>
                <c:pt idx="27">
                  <c:v>6.1973036218597096E-11</c:v>
                </c:pt>
                <c:pt idx="28">
                  <c:v>6.2533517786486801E-11</c:v>
                </c:pt>
                <c:pt idx="29">
                  <c:v>6.2583560783619904E-11</c:v>
                </c:pt>
                <c:pt idx="30">
                  <c:v>6.2643612380179506E-11</c:v>
                </c:pt>
                <c:pt idx="31">
                  <c:v>6.2883818766418006E-11</c:v>
                </c:pt>
                <c:pt idx="32">
                  <c:v>6.3204093948069301E-11</c:v>
                </c:pt>
                <c:pt idx="33">
                  <c:v>6.3844644311371903E-11</c:v>
                </c:pt>
                <c:pt idx="34">
                  <c:v>6.5125745037977198E-11</c:v>
                </c:pt>
                <c:pt idx="35">
                  <c:v>6.7687946491187697E-11</c:v>
                </c:pt>
                <c:pt idx="36">
                  <c:v>7.2812349397608696E-11</c:v>
                </c:pt>
                <c:pt idx="37">
                  <c:v>7.7732985142681596E-11</c:v>
                </c:pt>
                <c:pt idx="38">
                  <c:v>7.82640211908887E-11</c:v>
                </c:pt>
                <c:pt idx="39">
                  <c:v>7.9326093287302702E-11</c:v>
                </c:pt>
                <c:pt idx="40">
                  <c:v>8.1450237480130901E-11</c:v>
                </c:pt>
                <c:pt idx="41">
                  <c:v>8.2114032540389704E-11</c:v>
                </c:pt>
                <c:pt idx="42">
                  <c:v>8.2445930070519099E-11</c:v>
                </c:pt>
                <c:pt idx="43">
                  <c:v>8.2611878835583796E-11</c:v>
                </c:pt>
                <c:pt idx="44">
                  <c:v>8.2678258341609704E-11</c:v>
                </c:pt>
                <c:pt idx="45">
                  <c:v>8.2694853218116106E-11</c:v>
                </c:pt>
                <c:pt idx="46">
                  <c:v>8.2728042971129105E-11</c:v>
                </c:pt>
                <c:pt idx="47">
                  <c:v>8.2794422477155E-11</c:v>
                </c:pt>
                <c:pt idx="48">
                  <c:v>8.2927181489206698E-11</c:v>
                </c:pt>
                <c:pt idx="49">
                  <c:v>8.3192699513310199E-11</c:v>
                </c:pt>
                <c:pt idx="50">
                  <c:v>8.3723735561517303E-11</c:v>
                </c:pt>
                <c:pt idx="51">
                  <c:v>8.4785807657931305E-11</c:v>
                </c:pt>
                <c:pt idx="52">
                  <c:v>8.6909951850759504E-11</c:v>
                </c:pt>
                <c:pt idx="53">
                  <c:v>9.1158240236415797E-11</c:v>
                </c:pt>
                <c:pt idx="54">
                  <c:v>9.1503423228687405E-11</c:v>
                </c:pt>
                <c:pt idx="55">
                  <c:v>9.2193789213230596E-11</c:v>
                </c:pt>
                <c:pt idx="56">
                  <c:v>9.3574521182317003E-11</c:v>
                </c:pt>
                <c:pt idx="57">
                  <c:v>9.6335985120489896E-11</c:v>
                </c:pt>
                <c:pt idx="58">
                  <c:v>1E-10</c:v>
                </c:pt>
                <c:pt idx="59">
                  <c:v>1.0036640148795099E-10</c:v>
                </c:pt>
                <c:pt idx="60">
                  <c:v>1.01099204463853E-10</c:v>
                </c:pt>
                <c:pt idx="61">
                  <c:v>1.0256481041565699E-10</c:v>
                </c:pt>
                <c:pt idx="62">
                  <c:v>1.05496022319265E-10</c:v>
                </c:pt>
                <c:pt idx="63">
                  <c:v>1.08958741759612E-10</c:v>
                </c:pt>
                <c:pt idx="64">
                  <c:v>1.15221823526936E-10</c:v>
                </c:pt>
                <c:pt idx="65">
                  <c:v>1.21479800860146E-10</c:v>
                </c:pt>
                <c:pt idx="66">
                  <c:v>1.3042196874768E-10</c:v>
                </c:pt>
                <c:pt idx="67">
                  <c:v>1.41225774424716E-10</c:v>
                </c:pt>
                <c:pt idx="68">
                  <c:v>1.57021564166287E-10</c:v>
                </c:pt>
                <c:pt idx="69">
                  <c:v>1.72136214139651E-10</c:v>
                </c:pt>
                <c:pt idx="70">
                  <c:v>1.94009912471886E-10</c:v>
                </c:pt>
                <c:pt idx="71">
                  <c:v>2.2193285949866E-10</c:v>
                </c:pt>
                <c:pt idx="72">
                  <c:v>2.59912652903527E-10</c:v>
                </c:pt>
                <c:pt idx="73">
                  <c:v>3.0362049937721798E-10</c:v>
                </c:pt>
                <c:pt idx="74">
                  <c:v>3.6919931050447001E-10</c:v>
                </c:pt>
                <c:pt idx="75">
                  <c:v>4.3476411078112998E-10</c:v>
                </c:pt>
                <c:pt idx="76">
                  <c:v>5.1963765841117205E-10</c:v>
                </c:pt>
                <c:pt idx="77">
                  <c:v>5.9031312077857098E-10</c:v>
                </c:pt>
                <c:pt idx="78">
                  <c:v>6.5995236035033296E-10</c:v>
                </c:pt>
                <c:pt idx="79">
                  <c:v>7.3686443079223302E-10</c:v>
                </c:pt>
                <c:pt idx="80">
                  <c:v>8.1726031516712201E-10</c:v>
                </c:pt>
                <c:pt idx="81">
                  <c:v>8.1745267489569897E-10</c:v>
                </c:pt>
                <c:pt idx="82">
                  <c:v>8.1783739435285403E-10</c:v>
                </c:pt>
                <c:pt idx="83">
                  <c:v>8.1860683326716301E-10</c:v>
                </c:pt>
                <c:pt idx="84">
                  <c:v>8.2014571109578097E-10</c:v>
                </c:pt>
                <c:pt idx="85">
                  <c:v>8.2322346675301803E-10</c:v>
                </c:pt>
                <c:pt idx="86">
                  <c:v>8.2937897806749205E-10</c:v>
                </c:pt>
                <c:pt idx="87">
                  <c:v>8.4169000069643998E-10</c:v>
                </c:pt>
                <c:pt idx="88">
                  <c:v>8.6631204595433605E-10</c:v>
                </c:pt>
                <c:pt idx="89">
                  <c:v>9.1555613647012705E-10</c:v>
                </c:pt>
                <c:pt idx="90">
                  <c:v>9.1709501429874605E-10</c:v>
                </c:pt>
                <c:pt idx="91">
                  <c:v>9.20172769955983E-10</c:v>
                </c:pt>
                <c:pt idx="92">
                  <c:v>9.2094220887029198E-10</c:v>
                </c:pt>
                <c:pt idx="93">
                  <c:v>9.2248108669891098E-10</c:v>
                </c:pt>
                <c:pt idx="94">
                  <c:v>9.3659204678811807E-10</c:v>
                </c:pt>
                <c:pt idx="95">
                  <c:v>9.5070300687732495E-10</c:v>
                </c:pt>
                <c:pt idx="96">
                  <c:v>9.6481396696653204E-10</c:v>
                </c:pt>
                <c:pt idx="97">
                  <c:v>9.7892492705573809E-10</c:v>
                </c:pt>
                <c:pt idx="98">
                  <c:v>9.9303588714494601E-10</c:v>
                </c:pt>
                <c:pt idx="99">
                  <c:v>1.00714684723415E-9</c:v>
                </c:pt>
                <c:pt idx="100">
                  <c:v>1.02125780732336E-9</c:v>
                </c:pt>
                <c:pt idx="101">
                  <c:v>1.0999999999999999E-9</c:v>
                </c:pt>
                <c:pt idx="102">
                  <c:v>1.10787421926766E-9</c:v>
                </c:pt>
                <c:pt idx="103">
                  <c:v>1.12362265780299E-9</c:v>
                </c:pt>
                <c:pt idx="104">
                  <c:v>1.15511953487364E-9</c:v>
                </c:pt>
                <c:pt idx="105">
                  <c:v>1.2E-9</c:v>
                </c:pt>
                <c:pt idx="106">
                  <c:v>1.2314163255884401E-9</c:v>
                </c:pt>
                <c:pt idx="107">
                  <c:v>1.2673206976895201E-9</c:v>
                </c:pt>
                <c:pt idx="108">
                  <c:v>1.33912944189169E-9</c:v>
                </c:pt>
                <c:pt idx="109">
                  <c:v>1.4827469302960099E-9</c:v>
                </c:pt>
                <c:pt idx="110">
                  <c:v>1.6780594302960099E-9</c:v>
                </c:pt>
                <c:pt idx="111">
                  <c:v>1.8733719302960101E-9</c:v>
                </c:pt>
                <c:pt idx="112">
                  <c:v>2.0686844302960099E-9</c:v>
                </c:pt>
                <c:pt idx="113">
                  <c:v>2.2639969302960101E-9</c:v>
                </c:pt>
                <c:pt idx="114">
                  <c:v>2.4593094302960099E-9</c:v>
                </c:pt>
                <c:pt idx="115">
                  <c:v>2.6546219302960101E-9</c:v>
                </c:pt>
                <c:pt idx="116">
                  <c:v>2.8499344302960099E-9</c:v>
                </c:pt>
                <c:pt idx="117">
                  <c:v>3.04524693029602E-9</c:v>
                </c:pt>
                <c:pt idx="118">
                  <c:v>3.2405594302960202E-9</c:v>
                </c:pt>
                <c:pt idx="119">
                  <c:v>3.43587193029602E-9</c:v>
                </c:pt>
                <c:pt idx="120">
                  <c:v>3.6311844302960202E-9</c:v>
                </c:pt>
                <c:pt idx="121">
                  <c:v>3.8264969302960204E-9</c:v>
                </c:pt>
                <c:pt idx="122">
                  <c:v>4.0218094302960202E-9</c:v>
                </c:pt>
                <c:pt idx="123">
                  <c:v>4.2171219302960199E-9</c:v>
                </c:pt>
                <c:pt idx="124">
                  <c:v>4.4124344302960197E-9</c:v>
                </c:pt>
                <c:pt idx="125">
                  <c:v>4.6077469302960203E-9</c:v>
                </c:pt>
                <c:pt idx="126">
                  <c:v>4.8030594302960102E-9</c:v>
                </c:pt>
                <c:pt idx="127">
                  <c:v>4.99837193029601E-9</c:v>
                </c:pt>
                <c:pt idx="128">
                  <c:v>5.1936844302960098E-9</c:v>
                </c:pt>
                <c:pt idx="129">
                  <c:v>5.3889969302960104E-9</c:v>
                </c:pt>
                <c:pt idx="130">
                  <c:v>5.5843094302960102E-9</c:v>
                </c:pt>
                <c:pt idx="131">
                  <c:v>5.77962193029601E-9</c:v>
                </c:pt>
                <c:pt idx="132">
                  <c:v>5.9749344302960097E-9</c:v>
                </c:pt>
                <c:pt idx="133">
                  <c:v>6.1946609927960101E-9</c:v>
                </c:pt>
                <c:pt idx="134">
                  <c:v>6.3394015061888697E-9</c:v>
                </c:pt>
                <c:pt idx="135">
                  <c:v>6.4841420195817301E-9</c:v>
                </c:pt>
                <c:pt idx="136">
                  <c:v>6.6288825329745798E-9</c:v>
                </c:pt>
                <c:pt idx="137">
                  <c:v>6.7736230463674402E-9</c:v>
                </c:pt>
                <c:pt idx="138">
                  <c:v>6.9183635597602998E-9</c:v>
                </c:pt>
                <c:pt idx="139">
                  <c:v>7.0631040731531603E-9</c:v>
                </c:pt>
                <c:pt idx="140">
                  <c:v>7.2078445865460099E-9</c:v>
                </c:pt>
                <c:pt idx="141">
                  <c:v>7.4031570865460097E-9</c:v>
                </c:pt>
                <c:pt idx="142">
                  <c:v>7.5984695865460103E-9</c:v>
                </c:pt>
                <c:pt idx="143">
                  <c:v>7.7937820865460101E-9</c:v>
                </c:pt>
                <c:pt idx="144">
                  <c:v>7.9890945865460099E-9</c:v>
                </c:pt>
                <c:pt idx="145">
                  <c:v>8.1844070865460097E-9</c:v>
                </c:pt>
                <c:pt idx="146">
                  <c:v>8.3797195865460095E-9</c:v>
                </c:pt>
                <c:pt idx="147">
                  <c:v>8.5750320865460092E-9</c:v>
                </c:pt>
                <c:pt idx="148">
                  <c:v>8.7703445865460107E-9</c:v>
                </c:pt>
                <c:pt idx="149">
                  <c:v>8.9656570865460105E-9</c:v>
                </c:pt>
                <c:pt idx="150">
                  <c:v>9.1609695865460103E-9</c:v>
                </c:pt>
                <c:pt idx="151">
                  <c:v>9.35628208654601E-9</c:v>
                </c:pt>
                <c:pt idx="152">
                  <c:v>9.5515945865460098E-9</c:v>
                </c:pt>
                <c:pt idx="153">
                  <c:v>9.7469070865460096E-9</c:v>
                </c:pt>
                <c:pt idx="154">
                  <c:v>1.0004687500000001E-8</c:v>
                </c:pt>
                <c:pt idx="155">
                  <c:v>1.0099999999999999E-8</c:v>
                </c:pt>
                <c:pt idx="156">
                  <c:v>1.01007841073521E-8</c:v>
                </c:pt>
                <c:pt idx="157">
                  <c:v>1.01023523220565E-8</c:v>
                </c:pt>
                <c:pt idx="158">
                  <c:v>1.01054887514651E-8</c:v>
                </c:pt>
                <c:pt idx="159">
                  <c:v>1.01101339402866E-8</c:v>
                </c:pt>
                <c:pt idx="160">
                  <c:v>1.0115238762232099E-8</c:v>
                </c:pt>
                <c:pt idx="161">
                  <c:v>1.01206638092377E-8</c:v>
                </c:pt>
                <c:pt idx="162">
                  <c:v>1.0126304088974999E-8</c:v>
                </c:pt>
                <c:pt idx="163">
                  <c:v>1.01350383020879E-8</c:v>
                </c:pt>
                <c:pt idx="164">
                  <c:v>1.01452158334428E-8</c:v>
                </c:pt>
                <c:pt idx="165">
                  <c:v>1.0152709390765E-8</c:v>
                </c:pt>
                <c:pt idx="166">
                  <c:v>1.01577114272627E-8</c:v>
                </c:pt>
                <c:pt idx="167">
                  <c:v>1.01619921717517E-8</c:v>
                </c:pt>
                <c:pt idx="168">
                  <c:v>1.01658559994773E-8</c:v>
                </c:pt>
                <c:pt idx="169">
                  <c:v>1.01701445029036E-8</c:v>
                </c:pt>
                <c:pt idx="170">
                  <c:v>1.01750873609033E-8</c:v>
                </c:pt>
                <c:pt idx="171">
                  <c:v>1.01804775976729E-8</c:v>
                </c:pt>
                <c:pt idx="172">
                  <c:v>1.01857343004707E-8</c:v>
                </c:pt>
                <c:pt idx="173">
                  <c:v>1.01913192916415E-8</c:v>
                </c:pt>
                <c:pt idx="174">
                  <c:v>1.01933284149827E-8</c:v>
                </c:pt>
                <c:pt idx="175">
                  <c:v>1.01959817533177E-8</c:v>
                </c:pt>
                <c:pt idx="176">
                  <c:v>1.02E-8</c:v>
                </c:pt>
                <c:pt idx="177">
                  <c:v>1.0200401824668199E-8</c:v>
                </c:pt>
                <c:pt idx="178">
                  <c:v>1.0201205474004599E-8</c:v>
                </c:pt>
                <c:pt idx="179">
                  <c:v>1.02028127726775E-8</c:v>
                </c:pt>
                <c:pt idx="180">
                  <c:v>1.02060273700233E-8</c:v>
                </c:pt>
                <c:pt idx="181">
                  <c:v>1.02095587248591E-8</c:v>
                </c:pt>
                <c:pt idx="182">
                  <c:v>1.0214417389702E-8</c:v>
                </c:pt>
                <c:pt idx="183">
                  <c:v>1.02198361065704E-8</c:v>
                </c:pt>
                <c:pt idx="184">
                  <c:v>1.02272135146021E-8</c:v>
                </c:pt>
                <c:pt idx="185">
                  <c:v>1.02365840555952E-8</c:v>
                </c:pt>
                <c:pt idx="186">
                  <c:v>1.02517676133516E-8</c:v>
                </c:pt>
                <c:pt idx="187">
                  <c:v>1.0265578387598E-8</c:v>
                </c:pt>
                <c:pt idx="188">
                  <c:v>1.0282183089796201E-8</c:v>
                </c:pt>
                <c:pt idx="189">
                  <c:v>1.03006848372496E-8</c:v>
                </c:pt>
                <c:pt idx="190">
                  <c:v>1.03247432653198E-8</c:v>
                </c:pt>
                <c:pt idx="191">
                  <c:v>1.0356151103736E-8</c:v>
                </c:pt>
                <c:pt idx="192">
                  <c:v>1.04067122009031E-8</c:v>
                </c:pt>
                <c:pt idx="193">
                  <c:v>1.04928583816017E-8</c:v>
                </c:pt>
                <c:pt idx="194">
                  <c:v>1.0620798847049501E-8</c:v>
                </c:pt>
                <c:pt idx="195">
                  <c:v>1.07532094772264E-8</c:v>
                </c:pt>
                <c:pt idx="196">
                  <c:v>1.09145447094794E-8</c:v>
                </c:pt>
                <c:pt idx="197">
                  <c:v>1.1105720900980499E-8</c:v>
                </c:pt>
                <c:pt idx="198">
                  <c:v>1.1301033400980501E-8</c:v>
                </c:pt>
                <c:pt idx="199">
                  <c:v>1.14963459009805E-8</c:v>
                </c:pt>
                <c:pt idx="200">
                  <c:v>1.16916584009805E-8</c:v>
                </c:pt>
                <c:pt idx="201">
                  <c:v>1.18869709009805E-8</c:v>
                </c:pt>
                <c:pt idx="202">
                  <c:v>1.20822834009805E-8</c:v>
                </c:pt>
                <c:pt idx="203">
                  <c:v>1.22775959009805E-8</c:v>
                </c:pt>
                <c:pt idx="204">
                  <c:v>1.2472908400980499E-8</c:v>
                </c:pt>
                <c:pt idx="205">
                  <c:v>1.2668220900980501E-8</c:v>
                </c:pt>
                <c:pt idx="206">
                  <c:v>1.2863533400980501E-8</c:v>
                </c:pt>
                <c:pt idx="207">
                  <c:v>1.30588459009805E-8</c:v>
                </c:pt>
                <c:pt idx="208">
                  <c:v>1.32541584009805E-8</c:v>
                </c:pt>
                <c:pt idx="209">
                  <c:v>1.34494709009805E-8</c:v>
                </c:pt>
                <c:pt idx="210">
                  <c:v>1.36447834009805E-8</c:v>
                </c:pt>
                <c:pt idx="211">
                  <c:v>1.4035408400980499E-8</c:v>
                </c:pt>
                <c:pt idx="212">
                  <c:v>1.4426033400980501E-8</c:v>
                </c:pt>
                <c:pt idx="213">
                  <c:v>1.48166584009805E-8</c:v>
                </c:pt>
                <c:pt idx="214">
                  <c:v>1.5011970900980502E-8</c:v>
                </c:pt>
                <c:pt idx="215">
                  <c:v>1.52072834009805E-8</c:v>
                </c:pt>
                <c:pt idx="216">
                  <c:v>1.5402595900980501E-8</c:v>
                </c:pt>
                <c:pt idx="217">
                  <c:v>1.5597908400980499E-8</c:v>
                </c:pt>
                <c:pt idx="218">
                  <c:v>1.5793220900980501E-8</c:v>
                </c:pt>
                <c:pt idx="219">
                  <c:v>1.58046875E-8</c:v>
                </c:pt>
                <c:pt idx="220">
                  <c:v>1.5827620698038799E-8</c:v>
                </c:pt>
                <c:pt idx="221">
                  <c:v>1.58734870941165E-8</c:v>
                </c:pt>
                <c:pt idx="222">
                  <c:v>1.59082672078445E-8</c:v>
                </c:pt>
                <c:pt idx="223">
                  <c:v>1.5930439772543998E-8</c:v>
                </c:pt>
                <c:pt idx="224">
                  <c:v>1.5955654870601E-8</c:v>
                </c:pt>
                <c:pt idx="225">
                  <c:v>1.6000000000000001E-8</c:v>
                </c:pt>
                <c:pt idx="226">
                  <c:v>1.6004434512939801E-8</c:v>
                </c:pt>
                <c:pt idx="227">
                  <c:v>1.6013303538819601E-8</c:v>
                </c:pt>
                <c:pt idx="228">
                  <c:v>1.60310415905792E-8</c:v>
                </c:pt>
                <c:pt idx="229">
                  <c:v>1.6060498854293601E-8</c:v>
                </c:pt>
                <c:pt idx="230">
                  <c:v>1.6072479162751899E-8</c:v>
                </c:pt>
                <c:pt idx="231">
                  <c:v>1.6078747058463101E-8</c:v>
                </c:pt>
                <c:pt idx="232">
                  <c:v>1.60818054728675E-8</c:v>
                </c:pt>
                <c:pt idx="233">
                  <c:v>1.6084417950637601E-8</c:v>
                </c:pt>
                <c:pt idx="234">
                  <c:v>1.6087437481539101E-8</c:v>
                </c:pt>
                <c:pt idx="235">
                  <c:v>1.6090569968297301E-8</c:v>
                </c:pt>
                <c:pt idx="236">
                  <c:v>1.60948033834453E-8</c:v>
                </c:pt>
                <c:pt idx="237">
                  <c:v>1.6096445131853199E-8</c:v>
                </c:pt>
                <c:pt idx="238">
                  <c:v>1.6096716503184201E-8</c:v>
                </c:pt>
                <c:pt idx="239">
                  <c:v>1.6097259245846299E-8</c:v>
                </c:pt>
                <c:pt idx="240">
                  <c:v>1.60983447311705E-8</c:v>
                </c:pt>
                <c:pt idx="241">
                  <c:v>1.6099999999999999E-8</c:v>
                </c:pt>
                <c:pt idx="242">
                  <c:v>1.61001655268829E-8</c:v>
                </c:pt>
                <c:pt idx="243">
                  <c:v>1.6100496580648799E-8</c:v>
                </c:pt>
                <c:pt idx="244">
                  <c:v>1.6101158688180601E-8</c:v>
                </c:pt>
                <c:pt idx="245">
                  <c:v>1.61024829032442E-8</c:v>
                </c:pt>
                <c:pt idx="246">
                  <c:v>1.6105131333371399E-8</c:v>
                </c:pt>
                <c:pt idx="247">
                  <c:v>1.6110428193625701E-8</c:v>
                </c:pt>
                <c:pt idx="248">
                  <c:v>1.6117810742875901E-8</c:v>
                </c:pt>
                <c:pt idx="249">
                  <c:v>1.6126019353461E-8</c:v>
                </c:pt>
                <c:pt idx="250">
                  <c:v>1.61361861834067E-8</c:v>
                </c:pt>
                <c:pt idx="251">
                  <c:v>1.61490513668778E-8</c:v>
                </c:pt>
                <c:pt idx="252">
                  <c:v>1.61676851812869E-8</c:v>
                </c:pt>
                <c:pt idx="253">
                  <c:v>1.6195453844923001E-8</c:v>
                </c:pt>
                <c:pt idx="254">
                  <c:v>1.6245961327245501E-8</c:v>
                </c:pt>
                <c:pt idx="255">
                  <c:v>1.6346976291890501E-8</c:v>
                </c:pt>
                <c:pt idx="256">
                  <c:v>1.6737601291890501E-8</c:v>
                </c:pt>
                <c:pt idx="257">
                  <c:v>1.7100000000000001E-8</c:v>
                </c:pt>
                <c:pt idx="258">
                  <c:v>1.7109531249999999E-8</c:v>
                </c:pt>
                <c:pt idx="259">
                  <c:v>1.7128593749999999E-8</c:v>
                </c:pt>
                <c:pt idx="260">
                  <c:v>1.7161875000000002E-8</c:v>
                </c:pt>
                <c:pt idx="261">
                  <c:v>1.7199999999999999E-8</c:v>
                </c:pt>
                <c:pt idx="262">
                  <c:v>1.7844664062500001E-8</c:v>
                </c:pt>
                <c:pt idx="263">
                  <c:v>1.8489328125E-8</c:v>
                </c:pt>
                <c:pt idx="264">
                  <c:v>1.9133992187499999E-8</c:v>
                </c:pt>
                <c:pt idx="265">
                  <c:v>1.9778656249999998E-8</c:v>
                </c:pt>
                <c:pt idx="266">
                  <c:v>2.0423320312500001E-8</c:v>
                </c:pt>
                <c:pt idx="267">
                  <c:v>2.1067984375E-8</c:v>
                </c:pt>
                <c:pt idx="268">
                  <c:v>2.1712648437499999E-8</c:v>
                </c:pt>
                <c:pt idx="269">
                  <c:v>2.22985859375E-8</c:v>
                </c:pt>
                <c:pt idx="270">
                  <c:v>2.2884523437500001E-8</c:v>
                </c:pt>
                <c:pt idx="271">
                  <c:v>2.3470460937499999E-8</c:v>
                </c:pt>
                <c:pt idx="272">
                  <c:v>2.40563984375E-8</c:v>
                </c:pt>
                <c:pt idx="273">
                  <c:v>2.4447023437499999E-8</c:v>
                </c:pt>
                <c:pt idx="274">
                  <c:v>2.4837648437499999E-8</c:v>
                </c:pt>
                <c:pt idx="275">
                  <c:v>2.5228273437499999E-8</c:v>
                </c:pt>
                <c:pt idx="276">
                  <c:v>2.58142109375E-8</c:v>
                </c:pt>
                <c:pt idx="277">
                  <c:v>2.6204835937499999E-8</c:v>
                </c:pt>
                <c:pt idx="278">
                  <c:v>2.6595460937499999E-8</c:v>
                </c:pt>
                <c:pt idx="279">
                  <c:v>2.67907734375E-8</c:v>
                </c:pt>
                <c:pt idx="280">
                  <c:v>2.6986085937500002E-8</c:v>
                </c:pt>
                <c:pt idx="281">
                  <c:v>2.71813984375E-8</c:v>
                </c:pt>
                <c:pt idx="282">
                  <c:v>2.7376710937500001E-8</c:v>
                </c:pt>
                <c:pt idx="283">
                  <c:v>2.7572023437499999E-8</c:v>
                </c:pt>
                <c:pt idx="284">
                  <c:v>2.7767335937500001E-8</c:v>
                </c:pt>
                <c:pt idx="285">
                  <c:v>2.7962648437499999E-8</c:v>
                </c:pt>
                <c:pt idx="286">
                  <c:v>2.8353273437499998E-8</c:v>
                </c:pt>
                <c:pt idx="287">
                  <c:v>2.8743898437500001E-8</c:v>
                </c:pt>
                <c:pt idx="288">
                  <c:v>2.9329835937499999E-8</c:v>
                </c:pt>
                <c:pt idx="289">
                  <c:v>2.99157734375E-8</c:v>
                </c:pt>
                <c:pt idx="290">
                  <c:v>3.0213520089285797E-8</c:v>
                </c:pt>
                <c:pt idx="291">
                  <c:v>3.0511266741071402E-8</c:v>
                </c:pt>
                <c:pt idx="292">
                  <c:v>3.0809013392857199E-8</c:v>
                </c:pt>
                <c:pt idx="293">
                  <c:v>3.1106760044642903E-8</c:v>
                </c:pt>
                <c:pt idx="294">
                  <c:v>3.14045066964286E-8</c:v>
                </c:pt>
                <c:pt idx="295">
                  <c:v>3.1702253348214298E-8</c:v>
                </c:pt>
                <c:pt idx="296">
                  <c:v>3.2000000000000002E-8</c:v>
                </c:pt>
                <c:pt idx="297">
                  <c:v>3.200953125E-8</c:v>
                </c:pt>
                <c:pt idx="298">
                  <c:v>3.2028593749999997E-8</c:v>
                </c:pt>
                <c:pt idx="299">
                  <c:v>3.2061875000000003E-8</c:v>
                </c:pt>
                <c:pt idx="300">
                  <c:v>3.20743296199528E-8</c:v>
                </c:pt>
                <c:pt idx="301">
                  <c:v>3.2075090760094303E-8</c:v>
                </c:pt>
                <c:pt idx="302">
                  <c:v>3.2076613040377302E-8</c:v>
                </c:pt>
                <c:pt idx="303">
                  <c:v>3.20796576009434E-8</c:v>
                </c:pt>
                <c:pt idx="304">
                  <c:v>3.2083236201947702E-8</c:v>
                </c:pt>
                <c:pt idx="305">
                  <c:v>3.2087191400012798E-8</c:v>
                </c:pt>
                <c:pt idx="306">
                  <c:v>3.2091347533729397E-8</c:v>
                </c:pt>
                <c:pt idx="307">
                  <c:v>3.2094170331824202E-8</c:v>
                </c:pt>
                <c:pt idx="308">
                  <c:v>3.2096455270076E-8</c:v>
                </c:pt>
                <c:pt idx="309">
                  <c:v>3.2100000000000003E-8</c:v>
                </c:pt>
                <c:pt idx="310">
                  <c:v>3.2101063418977099E-8</c:v>
                </c:pt>
                <c:pt idx="311">
                  <c:v>3.2102481310946698E-8</c:v>
                </c:pt>
                <c:pt idx="312">
                  <c:v>3.2105317094885802E-8</c:v>
                </c:pt>
                <c:pt idx="313">
                  <c:v>3.2110988662764098E-8</c:v>
                </c:pt>
                <c:pt idx="314">
                  <c:v>3.2118839969050197E-8</c:v>
                </c:pt>
                <c:pt idx="315">
                  <c:v>3.21276450964471E-8</c:v>
                </c:pt>
                <c:pt idx="316">
                  <c:v>3.2138608271154803E-8</c:v>
                </c:pt>
                <c:pt idx="317">
                  <c:v>3.2152788723353599E-8</c:v>
                </c:pt>
                <c:pt idx="318">
                  <c:v>3.2173818739882097E-8</c:v>
                </c:pt>
                <c:pt idx="319">
                  <c:v>3.22065353300509E-8</c:v>
                </c:pt>
                <c:pt idx="320">
                  <c:v>3.2270068262721998E-8</c:v>
                </c:pt>
                <c:pt idx="321">
                  <c:v>3.3099999999999999E-8</c:v>
                </c:pt>
                <c:pt idx="322">
                  <c:v>3.3109531249999997E-8</c:v>
                </c:pt>
                <c:pt idx="323">
                  <c:v>3.312859375E-8</c:v>
                </c:pt>
                <c:pt idx="324">
                  <c:v>3.3161874999999999E-8</c:v>
                </c:pt>
                <c:pt idx="325">
                  <c:v>3.32E-8</c:v>
                </c:pt>
                <c:pt idx="326">
                  <c:v>3.4099267857142797E-8</c:v>
                </c:pt>
                <c:pt idx="327">
                  <c:v>3.4998535714285701E-8</c:v>
                </c:pt>
                <c:pt idx="328">
                  <c:v>3.5897803571428499E-8</c:v>
                </c:pt>
                <c:pt idx="329">
                  <c:v>3.6797071428571402E-8</c:v>
                </c:pt>
                <c:pt idx="330">
                  <c:v>3.76963392857142E-8</c:v>
                </c:pt>
                <c:pt idx="331">
                  <c:v>3.8595607142857097E-8</c:v>
                </c:pt>
                <c:pt idx="332">
                  <c:v>3.9494874999999901E-8</c:v>
                </c:pt>
                <c:pt idx="333">
                  <c:v>4.0248223214285597E-8</c:v>
                </c:pt>
                <c:pt idx="334">
                  <c:v>4.1001571428571299E-8</c:v>
                </c:pt>
                <c:pt idx="335">
                  <c:v>4.1754919642857002E-8</c:v>
                </c:pt>
                <c:pt idx="336">
                  <c:v>4.2508267857142697E-8</c:v>
                </c:pt>
                <c:pt idx="337">
                  <c:v>4.32616160714284E-8</c:v>
                </c:pt>
                <c:pt idx="338">
                  <c:v>4.4014964285714102E-8</c:v>
                </c:pt>
                <c:pt idx="339">
                  <c:v>4.4768312499999798E-8</c:v>
                </c:pt>
                <c:pt idx="340">
                  <c:v>4.4963624999999803E-8</c:v>
                </c:pt>
                <c:pt idx="341">
                  <c:v>4.5158937499999801E-8</c:v>
                </c:pt>
                <c:pt idx="342">
                  <c:v>4.5354249999999799E-8</c:v>
                </c:pt>
                <c:pt idx="343">
                  <c:v>4.5549562499999797E-8</c:v>
                </c:pt>
                <c:pt idx="344">
                  <c:v>4.59401874999998E-8</c:v>
                </c:pt>
                <c:pt idx="345">
                  <c:v>4.6330812499999803E-8</c:v>
                </c:pt>
                <c:pt idx="346">
                  <c:v>4.6721437499999799E-8</c:v>
                </c:pt>
                <c:pt idx="347">
                  <c:v>4.7112062499999802E-8</c:v>
                </c:pt>
                <c:pt idx="348">
                  <c:v>4.7502687499999798E-8</c:v>
                </c:pt>
                <c:pt idx="349">
                  <c:v>4.7904687500000002E-8</c:v>
                </c:pt>
                <c:pt idx="350">
                  <c:v>4.8E-8</c:v>
                </c:pt>
                <c:pt idx="351">
                  <c:v>4.8009531249999998E-8</c:v>
                </c:pt>
                <c:pt idx="352">
                  <c:v>4.8028593750000001E-8</c:v>
                </c:pt>
                <c:pt idx="353">
                  <c:v>4.8061875E-8</c:v>
                </c:pt>
                <c:pt idx="354">
                  <c:v>4.8077359257079502E-8</c:v>
                </c:pt>
                <c:pt idx="355">
                  <c:v>4.80888065770852E-8</c:v>
                </c:pt>
                <c:pt idx="356">
                  <c:v>4.8100000000000001E-8</c:v>
                </c:pt>
                <c:pt idx="357">
                  <c:v>4.8101119342291397E-8</c:v>
                </c:pt>
                <c:pt idx="358">
                  <c:v>4.8103358026874402E-8</c:v>
                </c:pt>
                <c:pt idx="359">
                  <c:v>4.81078353960403E-8</c:v>
                </c:pt>
                <c:pt idx="360">
                  <c:v>4.8116790134372102E-8</c:v>
                </c:pt>
                <c:pt idx="361">
                  <c:v>4.81265387605061E-8</c:v>
                </c:pt>
                <c:pt idx="362">
                  <c:v>4.8139713116493398E-8</c:v>
                </c:pt>
                <c:pt idx="363">
                  <c:v>4.8155355174821202E-8</c:v>
                </c:pt>
                <c:pt idx="364">
                  <c:v>4.8181862286764602E-8</c:v>
                </c:pt>
                <c:pt idx="365">
                  <c:v>4.8223431370811698E-8</c:v>
                </c:pt>
                <c:pt idx="366">
                  <c:v>4.8306569538905802E-8</c:v>
                </c:pt>
                <c:pt idx="367">
                  <c:v>4.8472845875094203E-8</c:v>
                </c:pt>
                <c:pt idx="368">
                  <c:v>4.8904687499999998E-8</c:v>
                </c:pt>
                <c:pt idx="369">
                  <c:v>4.9100000000000003E-8</c:v>
                </c:pt>
                <c:pt idx="370">
                  <c:v>4.9100554531870901E-8</c:v>
                </c:pt>
                <c:pt idx="371">
                  <c:v>4.9101663595612903E-8</c:v>
                </c:pt>
                <c:pt idx="372">
                  <c:v>4.91038817230968E-8</c:v>
                </c:pt>
                <c:pt idx="373">
                  <c:v>4.91083179780646E-8</c:v>
                </c:pt>
                <c:pt idx="374">
                  <c:v>4.9117190488000202E-8</c:v>
                </c:pt>
                <c:pt idx="375">
                  <c:v>4.9134935507871398E-8</c:v>
                </c:pt>
                <c:pt idx="376">
                  <c:v>4.9164509960257598E-8</c:v>
                </c:pt>
                <c:pt idx="377">
                  <c:v>4.9199999999999997E-8</c:v>
                </c:pt>
                <c:pt idx="378">
                  <c:v>4.98457803214824E-8</c:v>
                </c:pt>
                <c:pt idx="379">
                  <c:v>5.0491560642964802E-8</c:v>
                </c:pt>
                <c:pt idx="380">
                  <c:v>5.1137340964447297E-8</c:v>
                </c:pt>
                <c:pt idx="381">
                  <c:v>5.1783121285929699E-8</c:v>
                </c:pt>
                <c:pt idx="382">
                  <c:v>5.2428901607412102E-8</c:v>
                </c:pt>
                <c:pt idx="383">
                  <c:v>5.3074681928894603E-8</c:v>
                </c:pt>
                <c:pt idx="384">
                  <c:v>5.3720462250376999E-8</c:v>
                </c:pt>
                <c:pt idx="385">
                  <c:v>5.4111087250377002E-8</c:v>
                </c:pt>
                <c:pt idx="386">
                  <c:v>5.4306399750377E-8</c:v>
                </c:pt>
                <c:pt idx="387">
                  <c:v>5.4501712250376998E-8</c:v>
                </c:pt>
                <c:pt idx="388">
                  <c:v>5.4697024750377003E-8</c:v>
                </c:pt>
                <c:pt idx="389">
                  <c:v>5.5087649750376999E-8</c:v>
                </c:pt>
                <c:pt idx="390">
                  <c:v>5.5673587250377E-8</c:v>
                </c:pt>
                <c:pt idx="391">
                  <c:v>5.6622247964662701E-8</c:v>
                </c:pt>
                <c:pt idx="392">
                  <c:v>5.7570908678948401E-8</c:v>
                </c:pt>
                <c:pt idx="393">
                  <c:v>5.8519569393234102E-8</c:v>
                </c:pt>
                <c:pt idx="394">
                  <c:v>5.9468230107519901E-8</c:v>
                </c:pt>
                <c:pt idx="395">
                  <c:v>6.0416890821805595E-8</c:v>
                </c:pt>
                <c:pt idx="396">
                  <c:v>6.1365551536091302E-8</c:v>
                </c:pt>
                <c:pt idx="397">
                  <c:v>6.2314212250376996E-8</c:v>
                </c:pt>
                <c:pt idx="398">
                  <c:v>6.2704837250377006E-8</c:v>
                </c:pt>
                <c:pt idx="399">
                  <c:v>6.2900149750376997E-8</c:v>
                </c:pt>
                <c:pt idx="400">
                  <c:v>6.3095462250377002E-8</c:v>
                </c:pt>
                <c:pt idx="401">
                  <c:v>6.3486087250376998E-8</c:v>
                </c:pt>
                <c:pt idx="402">
                  <c:v>6.4000000000000004E-8</c:v>
                </c:pt>
                <c:pt idx="403">
                  <c:v>6.4009531249999996E-8</c:v>
                </c:pt>
                <c:pt idx="404">
                  <c:v>6.4028593750000006E-8</c:v>
                </c:pt>
                <c:pt idx="405">
                  <c:v>6.4061874999999899E-8</c:v>
                </c:pt>
                <c:pt idx="406">
                  <c:v>6.4067092883883E-8</c:v>
                </c:pt>
                <c:pt idx="407">
                  <c:v>6.4077528651649096E-8</c:v>
                </c:pt>
                <c:pt idx="408">
                  <c:v>6.40791284644677E-8</c:v>
                </c:pt>
                <c:pt idx="409">
                  <c:v>6.4082328090104906E-8</c:v>
                </c:pt>
                <c:pt idx="410">
                  <c:v>6.40887273413792E-8</c:v>
                </c:pt>
                <c:pt idx="411">
                  <c:v>6.4099999999999998E-8</c:v>
                </c:pt>
                <c:pt idx="412">
                  <c:v>6.4101127265862E-8</c:v>
                </c:pt>
                <c:pt idx="413">
                  <c:v>6.4103381797586202E-8</c:v>
                </c:pt>
                <c:pt idx="414">
                  <c:v>6.41078908610345E-8</c:v>
                </c:pt>
                <c:pt idx="415">
                  <c:v>6.4116908987931096E-8</c:v>
                </c:pt>
                <c:pt idx="416">
                  <c:v>6.4134945241724394E-8</c:v>
                </c:pt>
                <c:pt idx="417">
                  <c:v>6.4154987264772706E-8</c:v>
                </c:pt>
                <c:pt idx="418">
                  <c:v>6.4187881880148002E-8</c:v>
                </c:pt>
                <c:pt idx="419">
                  <c:v>6.4240134907708201E-8</c:v>
                </c:pt>
                <c:pt idx="420">
                  <c:v>6.4735265962828597E-8</c:v>
                </c:pt>
                <c:pt idx="421">
                  <c:v>6.5099999999999994E-8</c:v>
                </c:pt>
                <c:pt idx="422">
                  <c:v>6.5109531249999999E-8</c:v>
                </c:pt>
                <c:pt idx="423">
                  <c:v>6.5128593749999996E-8</c:v>
                </c:pt>
                <c:pt idx="424">
                  <c:v>6.5161874999999902E-8</c:v>
                </c:pt>
                <c:pt idx="425">
                  <c:v>6.5200000000000001E-8</c:v>
                </c:pt>
                <c:pt idx="426">
                  <c:v>6.6713107142857097E-8</c:v>
                </c:pt>
                <c:pt idx="427">
                  <c:v>6.8226214285714298E-8</c:v>
                </c:pt>
                <c:pt idx="428">
                  <c:v>6.97393214285715E-8</c:v>
                </c:pt>
                <c:pt idx="429">
                  <c:v>7.1252428571428701E-8</c:v>
                </c:pt>
                <c:pt idx="430">
                  <c:v>7.2765535714285903E-8</c:v>
                </c:pt>
                <c:pt idx="431">
                  <c:v>7.4278642857143104E-8</c:v>
                </c:pt>
                <c:pt idx="432">
                  <c:v>7.57917500000002E-8</c:v>
                </c:pt>
                <c:pt idx="433">
                  <c:v>7.6266080357143106E-8</c:v>
                </c:pt>
                <c:pt idx="434">
                  <c:v>7.6740410714285999E-8</c:v>
                </c:pt>
                <c:pt idx="435">
                  <c:v>7.72147410714288E-8</c:v>
                </c:pt>
                <c:pt idx="436">
                  <c:v>7.7689071428571706E-8</c:v>
                </c:pt>
                <c:pt idx="437">
                  <c:v>7.81634017857146E-8</c:v>
                </c:pt>
                <c:pt idx="438">
                  <c:v>7.8637732142857506E-8</c:v>
                </c:pt>
                <c:pt idx="439">
                  <c:v>7.9112062500000293E-8</c:v>
                </c:pt>
                <c:pt idx="440">
                  <c:v>7.9238910714286E-8</c:v>
                </c:pt>
                <c:pt idx="441">
                  <c:v>7.9365758928571601E-8</c:v>
                </c:pt>
                <c:pt idx="442">
                  <c:v>7.9492607142857294E-8</c:v>
                </c:pt>
                <c:pt idx="443">
                  <c:v>7.9619455357143001E-8</c:v>
                </c:pt>
                <c:pt idx="444">
                  <c:v>7.9746303571428602E-8</c:v>
                </c:pt>
                <c:pt idx="445">
                  <c:v>7.9873151785714295E-8</c:v>
                </c:pt>
                <c:pt idx="446">
                  <c:v>8.0000000000000002E-8</c:v>
                </c:pt>
                <c:pt idx="447">
                  <c:v>8.0009531249999993E-8</c:v>
                </c:pt>
                <c:pt idx="448">
                  <c:v>8.0028593750000003E-8</c:v>
                </c:pt>
                <c:pt idx="449">
                  <c:v>8.0061874999999896E-8</c:v>
                </c:pt>
                <c:pt idx="450">
                  <c:v>8.0065812391633998E-8</c:v>
                </c:pt>
                <c:pt idx="451">
                  <c:v>8.0073687174902003E-8</c:v>
                </c:pt>
                <c:pt idx="452">
                  <c:v>8.0084250433463894E-8</c:v>
                </c:pt>
                <c:pt idx="453">
                  <c:v>8.0099999999999996E-8</c:v>
                </c:pt>
                <c:pt idx="454">
                  <c:v>8.0101574956653597E-8</c:v>
                </c:pt>
                <c:pt idx="455">
                  <c:v>8.0104724869960799E-8</c:v>
                </c:pt>
                <c:pt idx="456">
                  <c:v>8.0111024696575202E-8</c:v>
                </c:pt>
                <c:pt idx="457">
                  <c:v>8.0123624349804102E-8</c:v>
                </c:pt>
                <c:pt idx="458">
                  <c:v>8.01412141088812E-8</c:v>
                </c:pt>
                <c:pt idx="459">
                  <c:v>8.0164291448756705E-8</c:v>
                </c:pt>
                <c:pt idx="460">
                  <c:v>8.0199547688697503E-8</c:v>
                </c:pt>
                <c:pt idx="461">
                  <c:v>8.0270060168578902E-8</c:v>
                </c:pt>
                <c:pt idx="462">
                  <c:v>8.0411085128341805E-8</c:v>
                </c:pt>
                <c:pt idx="463">
                  <c:v>8.05095015385787E-8</c:v>
                </c:pt>
                <c:pt idx="464">
                  <c:v>8.0607917948815596E-8</c:v>
                </c:pt>
                <c:pt idx="465">
                  <c:v>8.0706334359052398E-8</c:v>
                </c:pt>
                <c:pt idx="466">
                  <c:v>8.0804750769289306E-8</c:v>
                </c:pt>
                <c:pt idx="467">
                  <c:v>8.0903167179526201E-8</c:v>
                </c:pt>
                <c:pt idx="468">
                  <c:v>8.1001583589763097E-8</c:v>
                </c:pt>
                <c:pt idx="469">
                  <c:v>8.1100000000000005E-8</c:v>
                </c:pt>
                <c:pt idx="470">
                  <c:v>8.1109531249999997E-8</c:v>
                </c:pt>
                <c:pt idx="471">
                  <c:v>8.1128593749999993E-8</c:v>
                </c:pt>
                <c:pt idx="472">
                  <c:v>8.11618749999999E-8</c:v>
                </c:pt>
                <c:pt idx="473">
                  <c:v>8.1199999999999999E-8</c:v>
                </c:pt>
                <c:pt idx="474">
                  <c:v>8.1569133928571396E-8</c:v>
                </c:pt>
                <c:pt idx="475">
                  <c:v>8.1938267857142806E-8</c:v>
                </c:pt>
                <c:pt idx="476">
                  <c:v>8.2307401785714296E-8</c:v>
                </c:pt>
                <c:pt idx="477">
                  <c:v>8.2676535714285706E-8</c:v>
                </c:pt>
                <c:pt idx="478">
                  <c:v>8.3045669642857196E-8</c:v>
                </c:pt>
                <c:pt idx="479">
                  <c:v>8.3414803571428606E-8</c:v>
                </c:pt>
                <c:pt idx="480">
                  <c:v>8.3783937500000095E-8</c:v>
                </c:pt>
                <c:pt idx="481">
                  <c:v>8.4369875000000096E-8</c:v>
                </c:pt>
                <c:pt idx="482">
                  <c:v>8.4760500000000106E-8</c:v>
                </c:pt>
                <c:pt idx="483">
                  <c:v>8.4955812500000097E-8</c:v>
                </c:pt>
                <c:pt idx="484">
                  <c:v>8.5151125000000102E-8</c:v>
                </c:pt>
                <c:pt idx="485">
                  <c:v>8.5346437500000094E-8</c:v>
                </c:pt>
                <c:pt idx="486">
                  <c:v>8.5541750000000098E-8</c:v>
                </c:pt>
                <c:pt idx="487">
                  <c:v>8.5737062500000103E-8</c:v>
                </c:pt>
                <c:pt idx="488">
                  <c:v>8.5932375000000095E-8</c:v>
                </c:pt>
                <c:pt idx="489">
                  <c:v>8.6127687500000099E-8</c:v>
                </c:pt>
                <c:pt idx="490">
                  <c:v>8.6323000000000104E-8</c:v>
                </c:pt>
                <c:pt idx="491">
                  <c:v>8.6518312500000096E-8</c:v>
                </c:pt>
                <c:pt idx="492">
                  <c:v>8.67136250000001E-8</c:v>
                </c:pt>
                <c:pt idx="493">
                  <c:v>8.6908937500000105E-8</c:v>
                </c:pt>
                <c:pt idx="494">
                  <c:v>8.7104250000000097E-8</c:v>
                </c:pt>
                <c:pt idx="495">
                  <c:v>8.7299562500000101E-8</c:v>
                </c:pt>
                <c:pt idx="496">
                  <c:v>8.7494875000000106E-8</c:v>
                </c:pt>
                <c:pt idx="497">
                  <c:v>8.7690187500000098E-8</c:v>
                </c:pt>
                <c:pt idx="498">
                  <c:v>8.7885500000000195E-8</c:v>
                </c:pt>
                <c:pt idx="499">
                  <c:v>8.80808125000002E-8</c:v>
                </c:pt>
                <c:pt idx="500">
                  <c:v>8.8276125000000204E-8</c:v>
                </c:pt>
                <c:pt idx="501">
                  <c:v>8.8471437500000196E-8</c:v>
                </c:pt>
                <c:pt idx="502">
                  <c:v>8.8666750000000201E-8</c:v>
                </c:pt>
                <c:pt idx="503">
                  <c:v>8.8862062500000205E-8</c:v>
                </c:pt>
                <c:pt idx="504">
                  <c:v>8.9057375000000197E-8</c:v>
                </c:pt>
                <c:pt idx="505">
                  <c:v>8.9252687500000202E-8</c:v>
                </c:pt>
                <c:pt idx="506">
                  <c:v>8.9448000000000206E-8</c:v>
                </c:pt>
                <c:pt idx="507">
                  <c:v>8.9643312500000198E-8</c:v>
                </c:pt>
                <c:pt idx="508">
                  <c:v>8.9838625000000203E-8</c:v>
                </c:pt>
                <c:pt idx="509">
                  <c:v>9.0033937500000194E-8</c:v>
                </c:pt>
                <c:pt idx="510">
                  <c:v>9.0229250000000199E-8</c:v>
                </c:pt>
                <c:pt idx="511">
                  <c:v>9.0619875000000195E-8</c:v>
                </c:pt>
                <c:pt idx="512">
                  <c:v>9.1010500000000205E-8</c:v>
                </c:pt>
                <c:pt idx="513">
                  <c:v>9.1401125000000201E-8</c:v>
                </c:pt>
                <c:pt idx="514">
                  <c:v>9.1791750000000197E-8</c:v>
                </c:pt>
                <c:pt idx="515">
                  <c:v>9.2182375000000299E-8</c:v>
                </c:pt>
                <c:pt idx="516">
                  <c:v>9.2573000000000296E-8</c:v>
                </c:pt>
                <c:pt idx="517">
                  <c:v>9.2963625000000305E-8</c:v>
                </c:pt>
                <c:pt idx="518">
                  <c:v>9.3354250000000301E-8</c:v>
                </c:pt>
                <c:pt idx="519">
                  <c:v>9.3940187500000302E-8</c:v>
                </c:pt>
                <c:pt idx="520">
                  <c:v>9.4526125000000303E-8</c:v>
                </c:pt>
                <c:pt idx="521">
                  <c:v>9.5112062500000304E-8</c:v>
                </c:pt>
                <c:pt idx="522">
                  <c:v>9.5238910714285998E-8</c:v>
                </c:pt>
                <c:pt idx="523">
                  <c:v>9.5365758928571599E-8</c:v>
                </c:pt>
                <c:pt idx="524">
                  <c:v>9.5492607142857305E-8</c:v>
                </c:pt>
                <c:pt idx="525">
                  <c:v>9.5619455357142999E-8</c:v>
                </c:pt>
                <c:pt idx="526">
                  <c:v>9.5746303571428599E-8</c:v>
                </c:pt>
                <c:pt idx="527">
                  <c:v>9.5873151785714306E-8</c:v>
                </c:pt>
                <c:pt idx="528">
                  <c:v>9.5999999999999999E-8</c:v>
                </c:pt>
                <c:pt idx="529">
                  <c:v>9.6009531250000004E-8</c:v>
                </c:pt>
                <c:pt idx="530">
                  <c:v>9.6028593750000001E-8</c:v>
                </c:pt>
                <c:pt idx="531">
                  <c:v>9.6061875E-8</c:v>
                </c:pt>
                <c:pt idx="532">
                  <c:v>9.6076282579113895E-8</c:v>
                </c:pt>
                <c:pt idx="533">
                  <c:v>9.6082457535296702E-8</c:v>
                </c:pt>
                <c:pt idx="534">
                  <c:v>9.6087650087634301E-8</c:v>
                </c:pt>
                <c:pt idx="535">
                  <c:v>9.6089614895324703E-8</c:v>
                </c:pt>
                <c:pt idx="536">
                  <c:v>9.6093544510705599E-8</c:v>
                </c:pt>
                <c:pt idx="537">
                  <c:v>9.6099999999999994E-8</c:v>
                </c:pt>
                <c:pt idx="538">
                  <c:v>9.6100645548929393E-8</c:v>
                </c:pt>
                <c:pt idx="539">
                  <c:v>9.6101936646788299E-8</c:v>
                </c:pt>
                <c:pt idx="540">
                  <c:v>9.6104518842506004E-8</c:v>
                </c:pt>
                <c:pt idx="541">
                  <c:v>9.6109683233941599E-8</c:v>
                </c:pt>
                <c:pt idx="542">
                  <c:v>9.6120012016812605E-8</c:v>
                </c:pt>
                <c:pt idx="543">
                  <c:v>9.6133403333926498E-8</c:v>
                </c:pt>
                <c:pt idx="544">
                  <c:v>9.6150363218929394E-8</c:v>
                </c:pt>
                <c:pt idx="545">
                  <c:v>9.6173529384457399E-8</c:v>
                </c:pt>
                <c:pt idx="546">
                  <c:v>9.6214976807441605E-8</c:v>
                </c:pt>
                <c:pt idx="547">
                  <c:v>9.6297871653410005E-8</c:v>
                </c:pt>
                <c:pt idx="548">
                  <c:v>9.6658973845346796E-8</c:v>
                </c:pt>
                <c:pt idx="549">
                  <c:v>9.7100000000000003E-8</c:v>
                </c:pt>
                <c:pt idx="550">
                  <c:v>9.71094510190693E-8</c:v>
                </c:pt>
                <c:pt idx="551">
                  <c:v>9.7128353057208094E-8</c:v>
                </c:pt>
                <c:pt idx="552">
                  <c:v>9.7162195923722396E-8</c:v>
                </c:pt>
                <c:pt idx="553">
                  <c:v>9.7199999999999997E-8</c:v>
                </c:pt>
                <c:pt idx="554">
                  <c:v>9.80710772400783E-8</c:v>
                </c:pt>
                <c:pt idx="555">
                  <c:v>9.8942154480156696E-8</c:v>
                </c:pt>
                <c:pt idx="556">
                  <c:v>9.9813231720235E-8</c:v>
                </c:pt>
                <c:pt idx="557">
                  <c:v>1.00684308960313E-7</c:v>
                </c:pt>
                <c:pt idx="558">
                  <c:v>1.01555386200391E-7</c:v>
                </c:pt>
                <c:pt idx="559">
                  <c:v>1.0242646344047E-7</c:v>
                </c:pt>
                <c:pt idx="560">
                  <c:v>1.03297540680548E-7</c:v>
                </c:pt>
                <c:pt idx="561">
                  <c:v>1.04246201394834E-7</c:v>
                </c:pt>
                <c:pt idx="562">
                  <c:v>1.0519486210911901E-7</c:v>
                </c:pt>
                <c:pt idx="563">
                  <c:v>1.06143522823405E-7</c:v>
                </c:pt>
                <c:pt idx="564">
                  <c:v>1.07092183537691E-7</c:v>
                </c:pt>
                <c:pt idx="565">
                  <c:v>1.08040844251977E-7</c:v>
                </c:pt>
                <c:pt idx="566">
                  <c:v>1.0898950496626201E-7</c:v>
                </c:pt>
                <c:pt idx="567">
                  <c:v>1.09938165680548E-7</c:v>
                </c:pt>
                <c:pt idx="568">
                  <c:v>1.12E-7</c:v>
                </c:pt>
                <c:pt idx="569">
                  <c:v>1.1200953125E-7</c:v>
                </c:pt>
                <c:pt idx="570">
                  <c:v>1.1202859375E-7</c:v>
                </c:pt>
                <c:pt idx="571">
                  <c:v>1.12061875E-7</c:v>
                </c:pt>
                <c:pt idx="572">
                  <c:v>1.12079242895998E-7</c:v>
                </c:pt>
                <c:pt idx="573">
                  <c:v>1.1208347437871501E-7</c:v>
                </c:pt>
                <c:pt idx="574">
                  <c:v>1.12091937344149E-7</c:v>
                </c:pt>
                <c:pt idx="575">
                  <c:v>1.121E-7</c:v>
                </c:pt>
                <c:pt idx="576">
                  <c:v>1.12100806265585E-7</c:v>
                </c:pt>
                <c:pt idx="577">
                  <c:v>1.12102418796755E-7</c:v>
                </c:pt>
                <c:pt idx="578">
                  <c:v>1.12105643859095E-7</c:v>
                </c:pt>
                <c:pt idx="579">
                  <c:v>1.1211209398377501E-7</c:v>
                </c:pt>
                <c:pt idx="580">
                  <c:v>1.12124011223991E-7</c:v>
                </c:pt>
                <c:pt idx="581">
                  <c:v>1.12135453476402E-7</c:v>
                </c:pt>
                <c:pt idx="582">
                  <c:v>1.1215247312715799E-7</c:v>
                </c:pt>
                <c:pt idx="583">
                  <c:v>1.1217350036487E-7</c:v>
                </c:pt>
                <c:pt idx="584">
                  <c:v>1.12215554840293E-7</c:v>
                </c:pt>
                <c:pt idx="585">
                  <c:v>1.1229540365488E-7</c:v>
                </c:pt>
                <c:pt idx="586">
                  <c:v>1.12650413784055E-7</c:v>
                </c:pt>
                <c:pt idx="587">
                  <c:v>1.131E-7</c:v>
                </c:pt>
                <c:pt idx="588">
                  <c:v>1.13106415513622E-7</c:v>
                </c:pt>
                <c:pt idx="589">
                  <c:v>1.1311924654086599E-7</c:v>
                </c:pt>
                <c:pt idx="590">
                  <c:v>1.13144908595354E-7</c:v>
                </c:pt>
                <c:pt idx="591">
                  <c:v>1.13148675891023E-7</c:v>
                </c:pt>
                <c:pt idx="592">
                  <c:v>1.1317127966503901E-7</c:v>
                </c:pt>
                <c:pt idx="593">
                  <c:v>1.1319999999999999E-7</c:v>
                </c:pt>
                <c:pt idx="594">
                  <c:v>1.1406125867914201E-7</c:v>
                </c:pt>
                <c:pt idx="595">
                  <c:v>1.1492251735828499E-7</c:v>
                </c:pt>
                <c:pt idx="596">
                  <c:v>1.1578377603742701E-7</c:v>
                </c:pt>
                <c:pt idx="597">
                  <c:v>1.1664503471657E-7</c:v>
                </c:pt>
                <c:pt idx="598">
                  <c:v>1.17506293395713E-7</c:v>
                </c:pt>
                <c:pt idx="599">
                  <c:v>1.18367552074855E-7</c:v>
                </c:pt>
                <c:pt idx="600">
                  <c:v>1.1922881075399801E-7</c:v>
                </c:pt>
                <c:pt idx="601">
                  <c:v>1.19703141111141E-7</c:v>
                </c:pt>
                <c:pt idx="602">
                  <c:v>1.2017747146828401E-7</c:v>
                </c:pt>
                <c:pt idx="603">
                  <c:v>1.20651801825427E-7</c:v>
                </c:pt>
                <c:pt idx="604">
                  <c:v>1.2112613218257001E-7</c:v>
                </c:pt>
                <c:pt idx="605">
                  <c:v>1.2160046253971199E-7</c:v>
                </c:pt>
                <c:pt idx="606">
                  <c:v>1.22074792896855E-7</c:v>
                </c:pt>
                <c:pt idx="607">
                  <c:v>1.2254912325399799E-7</c:v>
                </c:pt>
                <c:pt idx="608">
                  <c:v>1.2274443575399799E-7</c:v>
                </c:pt>
                <c:pt idx="609">
                  <c:v>1.2349523064628399E-7</c:v>
                </c:pt>
                <c:pt idx="610">
                  <c:v>1.2424602553856999E-7</c:v>
                </c:pt>
                <c:pt idx="611">
                  <c:v>1.2499682043085599E-7</c:v>
                </c:pt>
                <c:pt idx="612">
                  <c:v>1.2574761532314201E-7</c:v>
                </c:pt>
                <c:pt idx="613">
                  <c:v>1.2649841021542801E-7</c:v>
                </c:pt>
                <c:pt idx="614">
                  <c:v>1.2724920510771401E-7</c:v>
                </c:pt>
                <c:pt idx="615">
                  <c:v>1.2800000000000001E-7</c:v>
                </c:pt>
                <c:pt idx="616">
                  <c:v>1.2800999999999999E-7</c:v>
                </c:pt>
                <c:pt idx="617">
                  <c:v>1.2802999999999999E-7</c:v>
                </c:pt>
                <c:pt idx="618">
                  <c:v>1.2806E-7</c:v>
                </c:pt>
                <c:pt idx="619">
                  <c:v>1.2807893710557101E-7</c:v>
                </c:pt>
                <c:pt idx="620">
                  <c:v>1.28084488726619E-7</c:v>
                </c:pt>
                <c:pt idx="621">
                  <c:v>1.2808889675790401E-7</c:v>
                </c:pt>
                <c:pt idx="622">
                  <c:v>1.28091183937429E-7</c:v>
                </c:pt>
                <c:pt idx="623">
                  <c:v>1.2809575829647999E-7</c:v>
                </c:pt>
                <c:pt idx="624">
                  <c:v>1.2809999999999999E-7</c:v>
                </c:pt>
                <c:pt idx="625">
                  <c:v>1.28101272511056E-7</c:v>
                </c:pt>
                <c:pt idx="626">
                  <c:v>1.28102969192464E-7</c:v>
                </c:pt>
                <c:pt idx="627">
                  <c:v>1.28106362555279E-7</c:v>
                </c:pt>
                <c:pt idx="628">
                  <c:v>1.28113149280911E-7</c:v>
                </c:pt>
                <c:pt idx="629">
                  <c:v>1.2812437072340699E-7</c:v>
                </c:pt>
                <c:pt idx="630">
                  <c:v>1.2813578768348401E-7</c:v>
                </c:pt>
                <c:pt idx="631">
                  <c:v>1.2815189819216099E-7</c:v>
                </c:pt>
                <c:pt idx="632">
                  <c:v>1.28172800748758E-7</c:v>
                </c:pt>
                <c:pt idx="633">
                  <c:v>1.28213455989198E-7</c:v>
                </c:pt>
                <c:pt idx="634">
                  <c:v>1.2828747181399901E-7</c:v>
                </c:pt>
                <c:pt idx="635">
                  <c:v>1.2910000000000001E-7</c:v>
                </c:pt>
                <c:pt idx="636">
                  <c:v>1.29108072921839E-7</c:v>
                </c:pt>
                <c:pt idx="637">
                  <c:v>1.29124218765518E-7</c:v>
                </c:pt>
                <c:pt idx="638">
                  <c:v>1.29156510452876E-7</c:v>
                </c:pt>
                <c:pt idx="639">
                  <c:v>1.2919999999999999E-7</c:v>
                </c:pt>
                <c:pt idx="640">
                  <c:v>1.31061501516723E-7</c:v>
                </c:pt>
                <c:pt idx="641">
                  <c:v>1.3292300303344601E-7</c:v>
                </c:pt>
                <c:pt idx="642">
                  <c:v>1.34784504550169E-7</c:v>
                </c:pt>
                <c:pt idx="643">
                  <c:v>1.3664600606689201E-7</c:v>
                </c:pt>
                <c:pt idx="644">
                  <c:v>1.3850750758361599E-7</c:v>
                </c:pt>
                <c:pt idx="645">
                  <c:v>1.40369009100339E-7</c:v>
                </c:pt>
                <c:pt idx="646">
                  <c:v>1.4223051061706199E-7</c:v>
                </c:pt>
                <c:pt idx="647">
                  <c:v>1.4399999999999999E-7</c:v>
                </c:pt>
                <c:pt idx="648">
                  <c:v>1.44020920411744E-7</c:v>
                </c:pt>
                <c:pt idx="649">
                  <c:v>1.44043235517606E-7</c:v>
                </c:pt>
                <c:pt idx="650">
                  <c:v>1.4405536978827699E-7</c:v>
                </c:pt>
                <c:pt idx="651">
                  <c:v>1.4407573145865699E-7</c:v>
                </c:pt>
                <c:pt idx="652">
                  <c:v>1.4408677795087E-7</c:v>
                </c:pt>
                <c:pt idx="653">
                  <c:v>1.441E-7</c:v>
                </c:pt>
                <c:pt idx="654">
                  <c:v>1.4410132220491199E-7</c:v>
                </c:pt>
                <c:pt idx="655">
                  <c:v>1.4410396661473801E-7</c:v>
                </c:pt>
                <c:pt idx="656">
                  <c:v>1.4410925543439E-7</c:v>
                </c:pt>
                <c:pt idx="657">
                  <c:v>1.4411804114125901E-7</c:v>
                </c:pt>
                <c:pt idx="658">
                  <c:v>1.4412760171985499E-7</c:v>
                </c:pt>
                <c:pt idx="659">
                  <c:v>1.4413976755538899E-7</c:v>
                </c:pt>
                <c:pt idx="660">
                  <c:v>1.441548564526E-7</c:v>
                </c:pt>
                <c:pt idx="661">
                  <c:v>1.44179013474767E-7</c:v>
                </c:pt>
                <c:pt idx="662">
                  <c:v>1.4421718158881299E-7</c:v>
                </c:pt>
                <c:pt idx="663">
                  <c:v>1.44293517816906E-7</c:v>
                </c:pt>
                <c:pt idx="664">
                  <c:v>1.4444619027309199E-7</c:v>
                </c:pt>
                <c:pt idx="665">
                  <c:v>1.451E-7</c:v>
                </c:pt>
                <c:pt idx="666">
                  <c:v>1.4510389718473899E-7</c:v>
                </c:pt>
                <c:pt idx="667">
                  <c:v>1.4511169155421699E-7</c:v>
                </c:pt>
                <c:pt idx="668">
                  <c:v>1.4512728029317299E-7</c:v>
                </c:pt>
                <c:pt idx="669">
                  <c:v>1.4515845777108601E-7</c:v>
                </c:pt>
                <c:pt idx="670">
                  <c:v>1.452E-7</c:v>
                </c:pt>
                <c:pt idx="671">
                  <c:v>1.4731428571428501E-7</c:v>
                </c:pt>
                <c:pt idx="672">
                  <c:v>1.49428571428571E-7</c:v>
                </c:pt>
                <c:pt idx="673">
                  <c:v>1.5154285714285701E-7</c:v>
                </c:pt>
                <c:pt idx="674">
                  <c:v>1.5365714285714199E-7</c:v>
                </c:pt>
                <c:pt idx="675">
                  <c:v>1.55771428571428E-7</c:v>
                </c:pt>
                <c:pt idx="676">
                  <c:v>1.5788571428571399E-7</c:v>
                </c:pt>
                <c:pt idx="677">
                  <c:v>1.6E-7</c:v>
                </c:pt>
                <c:pt idx="678">
                  <c:v>1.6001778325529499E-7</c:v>
                </c:pt>
                <c:pt idx="679">
                  <c:v>1.60041494262356E-7</c:v>
                </c:pt>
                <c:pt idx="680">
                  <c:v>1.6005257798587799E-7</c:v>
                </c:pt>
                <c:pt idx="681">
                  <c:v>1.6007474543292101E-7</c:v>
                </c:pt>
                <c:pt idx="682">
                  <c:v>1.60087939145133E-7</c:v>
                </c:pt>
                <c:pt idx="683">
                  <c:v>1.6010000000000001E-7</c:v>
                </c:pt>
                <c:pt idx="684">
                  <c:v>1.60101206085486E-7</c:v>
                </c:pt>
                <c:pt idx="685">
                  <c:v>1.6010361825646001E-7</c:v>
                </c:pt>
                <c:pt idx="686">
                  <c:v>1.60108442598406E-7</c:v>
                </c:pt>
                <c:pt idx="687">
                  <c:v>1.60118091282299E-7</c:v>
                </c:pt>
                <c:pt idx="688">
                  <c:v>1.6012683265567099E-7</c:v>
                </c:pt>
                <c:pt idx="689">
                  <c:v>1.6013942393142001E-7</c:v>
                </c:pt>
                <c:pt idx="690">
                  <c:v>1.6015315186028E-7</c:v>
                </c:pt>
                <c:pt idx="691">
                  <c:v>1.6017813371228501E-7</c:v>
                </c:pt>
                <c:pt idx="692">
                  <c:v>1.60212708813934E-7</c:v>
                </c:pt>
                <c:pt idx="693">
                  <c:v>1.6028185901723201E-7</c:v>
                </c:pt>
                <c:pt idx="694">
                  <c:v>1.60420159423829E-7</c:v>
                </c:pt>
                <c:pt idx="695">
                  <c:v>1.6081078442382901E-7</c:v>
                </c:pt>
                <c:pt idx="696">
                  <c:v>1.60912193847659E-7</c:v>
                </c:pt>
                <c:pt idx="697">
                  <c:v>1.6095723193361599E-7</c:v>
                </c:pt>
                <c:pt idx="698">
                  <c:v>1.6110000000000001E-7</c:v>
                </c:pt>
                <c:pt idx="699">
                  <c:v>1.6110827172851E-7</c:v>
                </c:pt>
                <c:pt idx="700">
                  <c:v>1.61124815185532E-7</c:v>
                </c:pt>
                <c:pt idx="701">
                  <c:v>1.61157902099574E-7</c:v>
                </c:pt>
                <c:pt idx="702">
                  <c:v>1.6119999999999999E-7</c:v>
                </c:pt>
                <c:pt idx="703">
                  <c:v>1.6331428571428499E-7</c:v>
                </c:pt>
                <c:pt idx="704">
                  <c:v>1.6542857142857101E-7</c:v>
                </c:pt>
                <c:pt idx="705">
                  <c:v>1.6754285714285699E-7</c:v>
                </c:pt>
                <c:pt idx="706">
                  <c:v>1.69657142857142E-7</c:v>
                </c:pt>
                <c:pt idx="707">
                  <c:v>1.7177142857142799E-7</c:v>
                </c:pt>
                <c:pt idx="708">
                  <c:v>1.73885714285714E-7</c:v>
                </c:pt>
                <c:pt idx="709">
                  <c:v>1.7599999999999999E-7</c:v>
                </c:pt>
                <c:pt idx="710">
                  <c:v>1.76009932436392E-7</c:v>
                </c:pt>
                <c:pt idx="711">
                  <c:v>1.76029797309176E-7</c:v>
                </c:pt>
                <c:pt idx="712">
                  <c:v>1.7606027025443099E-7</c:v>
                </c:pt>
                <c:pt idx="713">
                  <c:v>1.76077586908421E-7</c:v>
                </c:pt>
                <c:pt idx="714">
                  <c:v>1.76086419671125E-7</c:v>
                </c:pt>
                <c:pt idx="715">
                  <c:v>1.761E-7</c:v>
                </c:pt>
                <c:pt idx="716">
                  <c:v>1.7610135803288701E-7</c:v>
                </c:pt>
                <c:pt idx="717">
                  <c:v>1.76104074098662E-7</c:v>
                </c:pt>
                <c:pt idx="718">
                  <c:v>1.76109506230212E-7</c:v>
                </c:pt>
                <c:pt idx="719">
                  <c:v>1.7611759478104699E-7</c:v>
                </c:pt>
                <c:pt idx="720">
                  <c:v>1.7612685994345099E-7</c:v>
                </c:pt>
                <c:pt idx="721">
                  <c:v>1.7613799339159999E-7</c:v>
                </c:pt>
                <c:pt idx="722">
                  <c:v>1.7615231769913E-7</c:v>
                </c:pt>
                <c:pt idx="723">
                  <c:v>1.76173559713172E-7</c:v>
                </c:pt>
                <c:pt idx="724">
                  <c:v>1.7620733472894099E-7</c:v>
                </c:pt>
                <c:pt idx="725">
                  <c:v>1.7627323237194E-7</c:v>
                </c:pt>
                <c:pt idx="726">
                  <c:v>1.7709999999999999E-7</c:v>
                </c:pt>
                <c:pt idx="727">
                  <c:v>1.7710953125E-7</c:v>
                </c:pt>
                <c:pt idx="728">
                  <c:v>1.7712859375000001E-7</c:v>
                </c:pt>
                <c:pt idx="729">
                  <c:v>1.77161875E-7</c:v>
                </c:pt>
                <c:pt idx="730">
                  <c:v>1.772E-7</c:v>
                </c:pt>
                <c:pt idx="731">
                  <c:v>1.7931428571428501E-7</c:v>
                </c:pt>
                <c:pt idx="732">
                  <c:v>1.8142857142857099E-7</c:v>
                </c:pt>
                <c:pt idx="733">
                  <c:v>1.8354285714285701E-7</c:v>
                </c:pt>
                <c:pt idx="734">
                  <c:v>1.8565714285714201E-7</c:v>
                </c:pt>
                <c:pt idx="735">
                  <c:v>1.87771428571428E-7</c:v>
                </c:pt>
                <c:pt idx="736">
                  <c:v>1.8988571428571401E-7</c:v>
                </c:pt>
                <c:pt idx="737">
                  <c:v>1.92E-7</c:v>
                </c:pt>
                <c:pt idx="738">
                  <c:v>1.9200953125E-7</c:v>
                </c:pt>
                <c:pt idx="739">
                  <c:v>1.9202859374999999E-7</c:v>
                </c:pt>
                <c:pt idx="740">
                  <c:v>1.9206187500000001E-7</c:v>
                </c:pt>
                <c:pt idx="741">
                  <c:v>1.9207928436828001E-7</c:v>
                </c:pt>
                <c:pt idx="742">
                  <c:v>1.9208615283184899E-7</c:v>
                </c:pt>
                <c:pt idx="743">
                  <c:v>1.92099889758987E-7</c:v>
                </c:pt>
                <c:pt idx="744">
                  <c:v>1.9210000000000001E-7</c:v>
                </c:pt>
                <c:pt idx="745">
                  <c:v>1.9210066144607499E-7</c:v>
                </c:pt>
                <c:pt idx="746">
                  <c:v>1.92101543374175E-7</c:v>
                </c:pt>
                <c:pt idx="747">
                  <c:v>1.92103307230375E-7</c:v>
                </c:pt>
                <c:pt idx="748">
                  <c:v>1.9210683494277501E-7</c:v>
                </c:pt>
                <c:pt idx="749">
                  <c:v>1.92113890367575E-7</c:v>
                </c:pt>
                <c:pt idx="750">
                  <c:v>1.9212282044745901E-7</c:v>
                </c:pt>
                <c:pt idx="751">
                  <c:v>1.9213305417400601E-7</c:v>
                </c:pt>
                <c:pt idx="752">
                  <c:v>1.92145549758103E-7</c:v>
                </c:pt>
                <c:pt idx="753">
                  <c:v>1.9216308427307801E-7</c:v>
                </c:pt>
                <c:pt idx="754">
                  <c:v>1.9218999460889901E-7</c:v>
                </c:pt>
                <c:pt idx="755">
                  <c:v>1.9223746392635299E-7</c:v>
                </c:pt>
                <c:pt idx="756">
                  <c:v>1.9233240256126101E-7</c:v>
                </c:pt>
                <c:pt idx="757">
                  <c:v>1.9244205933822399E-7</c:v>
                </c:pt>
                <c:pt idx="758">
                  <c:v>1.9255171611518599E-7</c:v>
                </c:pt>
                <c:pt idx="759">
                  <c:v>1.92661372892149E-7</c:v>
                </c:pt>
                <c:pt idx="760">
                  <c:v>1.9277102966911201E-7</c:v>
                </c:pt>
                <c:pt idx="761">
                  <c:v>1.9288068644607401E-7</c:v>
                </c:pt>
                <c:pt idx="762">
                  <c:v>1.9299034322303699E-7</c:v>
                </c:pt>
                <c:pt idx="763">
                  <c:v>1.931E-7</c:v>
                </c:pt>
                <c:pt idx="764">
                  <c:v>1.9310999999999999E-7</c:v>
                </c:pt>
                <c:pt idx="765">
                  <c:v>1.9313000000000001E-7</c:v>
                </c:pt>
                <c:pt idx="766">
                  <c:v>1.9315999999999999E-7</c:v>
                </c:pt>
                <c:pt idx="767">
                  <c:v>1.9320000000000001E-7</c:v>
                </c:pt>
                <c:pt idx="768">
                  <c:v>1.9412885714285699E-7</c:v>
                </c:pt>
                <c:pt idx="769">
                  <c:v>1.95057714285714E-7</c:v>
                </c:pt>
                <c:pt idx="770">
                  <c:v>1.9598657142857101E-7</c:v>
                </c:pt>
                <c:pt idx="771">
                  <c:v>1.9691542857142799E-7</c:v>
                </c:pt>
                <c:pt idx="772">
                  <c:v>1.97844285714285E-7</c:v>
                </c:pt>
                <c:pt idx="773">
                  <c:v>1.9877314285714299E-7</c:v>
                </c:pt>
                <c:pt idx="774">
                  <c:v>1.99702E-7</c:v>
                </c:pt>
                <c:pt idx="775">
                  <c:v>1.998973125E-7</c:v>
                </c:pt>
                <c:pt idx="776">
                  <c:v>1.9999999999999999E-7</c:v>
                </c:pt>
              </c:numCache>
            </c:numRef>
          </c:xVal>
          <c:yVal>
            <c:numRef>
              <c:f>Sheet1!$B$2:$B$778</c:f>
              <c:numCache>
                <c:formatCode>0.00E+00</c:formatCode>
                <c:ptCount val="777"/>
                <c:pt idx="0">
                  <c:v>1.6214070000000001E-3</c:v>
                </c:pt>
                <c:pt idx="1">
                  <c:v>1.6214070000000001E-3</c:v>
                </c:pt>
                <c:pt idx="2">
                  <c:v>1.6214070000000001E-3</c:v>
                </c:pt>
                <c:pt idx="3">
                  <c:v>1.6214070000000001E-3</c:v>
                </c:pt>
                <c:pt idx="4">
                  <c:v>1.6214070000000001E-3</c:v>
                </c:pt>
                <c:pt idx="5">
                  <c:v>1.6214070000000001E-3</c:v>
                </c:pt>
                <c:pt idx="6">
                  <c:v>1.6214070000000001E-3</c:v>
                </c:pt>
                <c:pt idx="7">
                  <c:v>1.6214070000000001E-3</c:v>
                </c:pt>
                <c:pt idx="8">
                  <c:v>1.6214070000000001E-3</c:v>
                </c:pt>
                <c:pt idx="9">
                  <c:v>1.6214070000000001E-3</c:v>
                </c:pt>
                <c:pt idx="10">
                  <c:v>1.6214070000000001E-3</c:v>
                </c:pt>
                <c:pt idx="11">
                  <c:v>1.6214070000000001E-3</c:v>
                </c:pt>
                <c:pt idx="12">
                  <c:v>1.6214070000000001E-3</c:v>
                </c:pt>
                <c:pt idx="13">
                  <c:v>1.6214070000000001E-3</c:v>
                </c:pt>
                <c:pt idx="14">
                  <c:v>1.6214070000000001E-3</c:v>
                </c:pt>
                <c:pt idx="15">
                  <c:v>1.6214070000000001E-3</c:v>
                </c:pt>
                <c:pt idx="16">
                  <c:v>1.6214070000000001E-3</c:v>
                </c:pt>
                <c:pt idx="17">
                  <c:v>1.6214070000000001E-3</c:v>
                </c:pt>
                <c:pt idx="18">
                  <c:v>1.6214070000000001E-3</c:v>
                </c:pt>
                <c:pt idx="19">
                  <c:v>1.6214070000000001E-3</c:v>
                </c:pt>
                <c:pt idx="20">
                  <c:v>1.6214070000000001E-3</c:v>
                </c:pt>
                <c:pt idx="21">
                  <c:v>1.621408E-3</c:v>
                </c:pt>
                <c:pt idx="22">
                  <c:v>1.621408E-3</c:v>
                </c:pt>
                <c:pt idx="23">
                  <c:v>1.621408E-3</c:v>
                </c:pt>
                <c:pt idx="24">
                  <c:v>1.621408E-3</c:v>
                </c:pt>
                <c:pt idx="25">
                  <c:v>1.621408E-3</c:v>
                </c:pt>
                <c:pt idx="26">
                  <c:v>1.621408E-3</c:v>
                </c:pt>
                <c:pt idx="27">
                  <c:v>1.621408E-3</c:v>
                </c:pt>
                <c:pt idx="28">
                  <c:v>1.621408E-3</c:v>
                </c:pt>
                <c:pt idx="29">
                  <c:v>1.621408E-3</c:v>
                </c:pt>
                <c:pt idx="30">
                  <c:v>1.621408E-3</c:v>
                </c:pt>
                <c:pt idx="31">
                  <c:v>1.621408E-3</c:v>
                </c:pt>
                <c:pt idx="32">
                  <c:v>1.621408E-3</c:v>
                </c:pt>
                <c:pt idx="33">
                  <c:v>1.621408E-3</c:v>
                </c:pt>
                <c:pt idx="34">
                  <c:v>1.621408E-3</c:v>
                </c:pt>
                <c:pt idx="35">
                  <c:v>1.621408E-3</c:v>
                </c:pt>
                <c:pt idx="36">
                  <c:v>1.62141E-3</c:v>
                </c:pt>
                <c:pt idx="37">
                  <c:v>1.621412E-3</c:v>
                </c:pt>
                <c:pt idx="38">
                  <c:v>1.6214129999999999E-3</c:v>
                </c:pt>
                <c:pt idx="39">
                  <c:v>1.6214140000000001E-3</c:v>
                </c:pt>
                <c:pt idx="40">
                  <c:v>1.6214160000000001E-3</c:v>
                </c:pt>
                <c:pt idx="41">
                  <c:v>1.621417E-3</c:v>
                </c:pt>
                <c:pt idx="42">
                  <c:v>1.621417E-3</c:v>
                </c:pt>
                <c:pt idx="43">
                  <c:v>1.6214179999999999E-3</c:v>
                </c:pt>
                <c:pt idx="44">
                  <c:v>1.6214179999999999E-3</c:v>
                </c:pt>
                <c:pt idx="45">
                  <c:v>1.6214179999999999E-3</c:v>
                </c:pt>
                <c:pt idx="46">
                  <c:v>1.6214179999999999E-3</c:v>
                </c:pt>
                <c:pt idx="47">
                  <c:v>1.6214179999999999E-3</c:v>
                </c:pt>
                <c:pt idx="48">
                  <c:v>1.6214179999999999E-3</c:v>
                </c:pt>
                <c:pt idx="49">
                  <c:v>1.6214179999999999E-3</c:v>
                </c:pt>
                <c:pt idx="50">
                  <c:v>1.621419E-3</c:v>
                </c:pt>
                <c:pt idx="51">
                  <c:v>1.6214210000000001E-3</c:v>
                </c:pt>
                <c:pt idx="52">
                  <c:v>1.621426E-3</c:v>
                </c:pt>
                <c:pt idx="53">
                  <c:v>1.621438E-3</c:v>
                </c:pt>
                <c:pt idx="54">
                  <c:v>1.6214389999999999E-3</c:v>
                </c:pt>
                <c:pt idx="55">
                  <c:v>1.6214409999999999E-3</c:v>
                </c:pt>
                <c:pt idx="56">
                  <c:v>1.621447E-3</c:v>
                </c:pt>
                <c:pt idx="57">
                  <c:v>1.621459E-3</c:v>
                </c:pt>
                <c:pt idx="58">
                  <c:v>1.6214770000000001E-3</c:v>
                </c:pt>
                <c:pt idx="59">
                  <c:v>1.6214790000000001E-3</c:v>
                </c:pt>
                <c:pt idx="60">
                  <c:v>1.621483E-3</c:v>
                </c:pt>
                <c:pt idx="61">
                  <c:v>1.621492E-3</c:v>
                </c:pt>
                <c:pt idx="62">
                  <c:v>1.6215100000000001E-3</c:v>
                </c:pt>
                <c:pt idx="63">
                  <c:v>1.621534E-3</c:v>
                </c:pt>
                <c:pt idx="64">
                  <c:v>1.621578E-3</c:v>
                </c:pt>
                <c:pt idx="65">
                  <c:v>1.6216189999999999E-3</c:v>
                </c:pt>
                <c:pt idx="66">
                  <c:v>1.6216679999999999E-3</c:v>
                </c:pt>
                <c:pt idx="67">
                  <c:v>1.6217029999999999E-3</c:v>
                </c:pt>
                <c:pt idx="68">
                  <c:v>1.621719E-3</c:v>
                </c:pt>
                <c:pt idx="69">
                  <c:v>1.621707E-3</c:v>
                </c:pt>
                <c:pt idx="70">
                  <c:v>1.621667E-3</c:v>
                </c:pt>
                <c:pt idx="71">
                  <c:v>1.6216119999999999E-3</c:v>
                </c:pt>
                <c:pt idx="72">
                  <c:v>1.621541E-3</c:v>
                </c:pt>
                <c:pt idx="73">
                  <c:v>1.6214580000000001E-3</c:v>
                </c:pt>
                <c:pt idx="74">
                  <c:v>1.621321E-3</c:v>
                </c:pt>
                <c:pt idx="75">
                  <c:v>1.621171E-3</c:v>
                </c:pt>
                <c:pt idx="76">
                  <c:v>1.62097E-3</c:v>
                </c:pt>
                <c:pt idx="77">
                  <c:v>1.6208139999999999E-3</c:v>
                </c:pt>
                <c:pt idx="78">
                  <c:v>1.6206879999999999E-3</c:v>
                </c:pt>
                <c:pt idx="79">
                  <c:v>1.6206009999999999E-3</c:v>
                </c:pt>
                <c:pt idx="80">
                  <c:v>1.620561E-3</c:v>
                </c:pt>
                <c:pt idx="81">
                  <c:v>1.620561E-3</c:v>
                </c:pt>
                <c:pt idx="82">
                  <c:v>1.620561E-3</c:v>
                </c:pt>
                <c:pt idx="83">
                  <c:v>1.6205620000000001E-3</c:v>
                </c:pt>
                <c:pt idx="84">
                  <c:v>1.6205620000000001E-3</c:v>
                </c:pt>
                <c:pt idx="85">
                  <c:v>1.620563E-3</c:v>
                </c:pt>
                <c:pt idx="86">
                  <c:v>1.6205659999999999E-3</c:v>
                </c:pt>
                <c:pt idx="87">
                  <c:v>1.6205740000000001E-3</c:v>
                </c:pt>
                <c:pt idx="88">
                  <c:v>1.6206E-3</c:v>
                </c:pt>
                <c:pt idx="89">
                  <c:v>1.6206700000000001E-3</c:v>
                </c:pt>
                <c:pt idx="90">
                  <c:v>1.620673E-3</c:v>
                </c:pt>
                <c:pt idx="91">
                  <c:v>1.6206790000000001E-3</c:v>
                </c:pt>
                <c:pt idx="92">
                  <c:v>1.62068E-3</c:v>
                </c:pt>
                <c:pt idx="93">
                  <c:v>1.6206829999999999E-3</c:v>
                </c:pt>
                <c:pt idx="94">
                  <c:v>1.620715E-3</c:v>
                </c:pt>
                <c:pt idx="95">
                  <c:v>1.6207509999999999E-3</c:v>
                </c:pt>
                <c:pt idx="96">
                  <c:v>1.620792E-3</c:v>
                </c:pt>
                <c:pt idx="97">
                  <c:v>1.620837E-3</c:v>
                </c:pt>
                <c:pt idx="98">
                  <c:v>1.620886E-3</c:v>
                </c:pt>
                <c:pt idx="99">
                  <c:v>1.62094E-3</c:v>
                </c:pt>
                <c:pt idx="100">
                  <c:v>1.620998E-3</c:v>
                </c:pt>
                <c:pt idx="101">
                  <c:v>1.6213480000000001E-3</c:v>
                </c:pt>
                <c:pt idx="102">
                  <c:v>1.6213919999999999E-3</c:v>
                </c:pt>
                <c:pt idx="103">
                  <c:v>1.6214840000000001E-3</c:v>
                </c:pt>
                <c:pt idx="104">
                  <c:v>1.6216819999999999E-3</c:v>
                </c:pt>
                <c:pt idx="105">
                  <c:v>1.621983E-3</c:v>
                </c:pt>
                <c:pt idx="106">
                  <c:v>1.6222210000000001E-3</c:v>
                </c:pt>
                <c:pt idx="107">
                  <c:v>1.6225149999999999E-3</c:v>
                </c:pt>
                <c:pt idx="108">
                  <c:v>1.623158E-3</c:v>
                </c:pt>
                <c:pt idx="109">
                  <c:v>1.6245319999999999E-3</c:v>
                </c:pt>
                <c:pt idx="110">
                  <c:v>1.6263180000000001E-3</c:v>
                </c:pt>
                <c:pt idx="111">
                  <c:v>1.62761E-3</c:v>
                </c:pt>
                <c:pt idx="112">
                  <c:v>1.627877E-3</c:v>
                </c:pt>
                <c:pt idx="113">
                  <c:v>1.626635E-3</c:v>
                </c:pt>
                <c:pt idx="114">
                  <c:v>1.623542E-3</c:v>
                </c:pt>
                <c:pt idx="115">
                  <c:v>1.6184529999999999E-3</c:v>
                </c:pt>
                <c:pt idx="116">
                  <c:v>1.6114460000000001E-3</c:v>
                </c:pt>
                <c:pt idx="117">
                  <c:v>1.6028209999999999E-3</c:v>
                </c:pt>
                <c:pt idx="118">
                  <c:v>1.5930759999999999E-3</c:v>
                </c:pt>
                <c:pt idx="119">
                  <c:v>1.5828699999999999E-3</c:v>
                </c:pt>
                <c:pt idx="120">
                  <c:v>1.5729909999999999E-3</c:v>
                </c:pt>
                <c:pt idx="121">
                  <c:v>1.5643129999999999E-3</c:v>
                </c:pt>
                <c:pt idx="122">
                  <c:v>1.5577760000000001E-3</c:v>
                </c:pt>
                <c:pt idx="123">
                  <c:v>1.5543569999999999E-3</c:v>
                </c:pt>
                <c:pt idx="124">
                  <c:v>1.5550679999999999E-3</c:v>
                </c:pt>
                <c:pt idx="125">
                  <c:v>1.5609490000000001E-3</c:v>
                </c:pt>
                <c:pt idx="126">
                  <c:v>1.57307E-3</c:v>
                </c:pt>
                <c:pt idx="127">
                  <c:v>1.5925340000000001E-3</c:v>
                </c:pt>
                <c:pt idx="128">
                  <c:v>1.6204839999999999E-3</c:v>
                </c:pt>
                <c:pt idx="129">
                  <c:v>1.658103E-3</c:v>
                </c:pt>
                <c:pt idx="130">
                  <c:v>1.706621E-3</c:v>
                </c:pt>
                <c:pt idx="131">
                  <c:v>1.7673109999999999E-3</c:v>
                </c:pt>
                <c:pt idx="132">
                  <c:v>1.841493E-3</c:v>
                </c:pt>
                <c:pt idx="133">
                  <c:v>1.9388649999999999E-3</c:v>
                </c:pt>
                <c:pt idx="134">
                  <c:v>2.016725E-3</c:v>
                </c:pt>
                <c:pt idx="135">
                  <c:v>2.105404E-3</c:v>
                </c:pt>
                <c:pt idx="136">
                  <c:v>2.2049029999999998E-3</c:v>
                </c:pt>
                <c:pt idx="137">
                  <c:v>2.3152210000000001E-3</c:v>
                </c:pt>
                <c:pt idx="138">
                  <c:v>2.4363570000000001E-3</c:v>
                </c:pt>
                <c:pt idx="139">
                  <c:v>2.568313E-3</c:v>
                </c:pt>
                <c:pt idx="140">
                  <c:v>2.711087E-3</c:v>
                </c:pt>
                <c:pt idx="141">
                  <c:v>2.92735E-3</c:v>
                </c:pt>
                <c:pt idx="142">
                  <c:v>3.169322E-3</c:v>
                </c:pt>
                <c:pt idx="143">
                  <c:v>3.438577E-3</c:v>
                </c:pt>
                <c:pt idx="144">
                  <c:v>3.7367009999999998E-3</c:v>
                </c:pt>
                <c:pt idx="145">
                  <c:v>4.0652930000000002E-3</c:v>
                </c:pt>
                <c:pt idx="146">
                  <c:v>4.4259640000000001E-3</c:v>
                </c:pt>
                <c:pt idx="147">
                  <c:v>4.8203330000000004E-3</c:v>
                </c:pt>
                <c:pt idx="148">
                  <c:v>5.2500280000000003E-3</c:v>
                </c:pt>
                <c:pt idx="149">
                  <c:v>5.7166839999999997E-3</c:v>
                </c:pt>
                <c:pt idx="150">
                  <c:v>6.2219399999999996E-3</c:v>
                </c:pt>
                <c:pt idx="151">
                  <c:v>6.7674399999999996E-3</c:v>
                </c:pt>
                <c:pt idx="152">
                  <c:v>7.3548279999999999E-3</c:v>
                </c:pt>
                <c:pt idx="153">
                  <c:v>7.9835470000000006E-3</c:v>
                </c:pt>
                <c:pt idx="154">
                  <c:v>8.8789239999999998E-3</c:v>
                </c:pt>
                <c:pt idx="155">
                  <c:v>9.2299630000000008E-3</c:v>
                </c:pt>
                <c:pt idx="156">
                  <c:v>9.2329219999999993E-3</c:v>
                </c:pt>
                <c:pt idx="157">
                  <c:v>9.2388450000000007E-3</c:v>
                </c:pt>
                <c:pt idx="158">
                  <c:v>9.2507000000000006E-3</c:v>
                </c:pt>
                <c:pt idx="159">
                  <c:v>9.2682770000000001E-3</c:v>
                </c:pt>
                <c:pt idx="160">
                  <c:v>9.2876239999999995E-3</c:v>
                </c:pt>
                <c:pt idx="161">
                  <c:v>9.308218E-3</c:v>
                </c:pt>
                <c:pt idx="162">
                  <c:v>9.3296709999999995E-3</c:v>
                </c:pt>
                <c:pt idx="163">
                  <c:v>9.36297E-3</c:v>
                </c:pt>
                <c:pt idx="164">
                  <c:v>9.4018680000000007E-3</c:v>
                </c:pt>
                <c:pt idx="165">
                  <c:v>9.4305799999999992E-3</c:v>
                </c:pt>
                <c:pt idx="166">
                  <c:v>9.4497869999999994E-3</c:v>
                </c:pt>
                <c:pt idx="167">
                  <c:v>9.4662530000000009E-3</c:v>
                </c:pt>
                <c:pt idx="168">
                  <c:v>9.4811370000000006E-3</c:v>
                </c:pt>
                <c:pt idx="169">
                  <c:v>9.4976799999999997E-3</c:v>
                </c:pt>
                <c:pt idx="170">
                  <c:v>9.5167770000000006E-3</c:v>
                </c:pt>
                <c:pt idx="171">
                  <c:v>9.5376390000000005E-3</c:v>
                </c:pt>
                <c:pt idx="172">
                  <c:v>9.5580200000000004E-3</c:v>
                </c:pt>
                <c:pt idx="173">
                  <c:v>9.5797079999999993E-3</c:v>
                </c:pt>
                <c:pt idx="174">
                  <c:v>9.5875200000000004E-3</c:v>
                </c:pt>
                <c:pt idx="175">
                  <c:v>9.5978499999999998E-3</c:v>
                </c:pt>
                <c:pt idx="176">
                  <c:v>9.6135049999999996E-3</c:v>
                </c:pt>
                <c:pt idx="177">
                  <c:v>9.6150720000000005E-3</c:v>
                </c:pt>
                <c:pt idx="178">
                  <c:v>9.6182070000000001E-3</c:v>
                </c:pt>
                <c:pt idx="179">
                  <c:v>9.6244799999999995E-3</c:v>
                </c:pt>
                <c:pt idx="180">
                  <c:v>9.6370359999999999E-3</c:v>
                </c:pt>
                <c:pt idx="181">
                  <c:v>9.6508459999999994E-3</c:v>
                </c:pt>
                <c:pt idx="182">
                  <c:v>9.6698730000000007E-3</c:v>
                </c:pt>
                <c:pt idx="183">
                  <c:v>9.6911299999999992E-3</c:v>
                </c:pt>
                <c:pt idx="184">
                  <c:v>9.7201389999999992E-3</c:v>
                </c:pt>
                <c:pt idx="185">
                  <c:v>9.7570999999999995E-3</c:v>
                </c:pt>
                <c:pt idx="186">
                  <c:v>9.8172169999999996E-3</c:v>
                </c:pt>
                <c:pt idx="187">
                  <c:v>9.8721509999999991E-3</c:v>
                </c:pt>
                <c:pt idx="188">
                  <c:v>9.9385459999999995E-3</c:v>
                </c:pt>
                <c:pt idx="189">
                  <c:v>1.001297E-2</c:v>
                </c:pt>
                <c:pt idx="190">
                  <c:v>1.011047E-2</c:v>
                </c:pt>
                <c:pt idx="191">
                  <c:v>1.023905E-2</c:v>
                </c:pt>
                <c:pt idx="192">
                  <c:v>1.044926E-2</c:v>
                </c:pt>
                <c:pt idx="193">
                  <c:v>1.0816009999999999E-2</c:v>
                </c:pt>
                <c:pt idx="194">
                  <c:v>1.137795E-2</c:v>
                </c:pt>
                <c:pt idx="195">
                  <c:v>1.1982700000000001E-2</c:v>
                </c:pt>
                <c:pt idx="196">
                  <c:v>1.275424E-2</c:v>
                </c:pt>
                <c:pt idx="197">
                  <c:v>1.3715089999999999E-2</c:v>
                </c:pt>
                <c:pt idx="198">
                  <c:v>1.4749999999999999E-2</c:v>
                </c:pt>
                <c:pt idx="199">
                  <c:v>1.5842189999999999E-2</c:v>
                </c:pt>
                <c:pt idx="200">
                  <c:v>1.699384E-2</c:v>
                </c:pt>
                <c:pt idx="201">
                  <c:v>1.820695E-2</c:v>
                </c:pt>
                <c:pt idx="202">
                  <c:v>1.9483629999999998E-2</c:v>
                </c:pt>
                <c:pt idx="203">
                  <c:v>2.0825940000000001E-2</c:v>
                </c:pt>
                <c:pt idx="204">
                  <c:v>2.2235830000000002E-2</c:v>
                </c:pt>
                <c:pt idx="205">
                  <c:v>2.3715070000000001E-2</c:v>
                </c:pt>
                <c:pt idx="206">
                  <c:v>2.526517E-2</c:v>
                </c:pt>
                <c:pt idx="207">
                  <c:v>2.6887439999999999E-2</c:v>
                </c:pt>
                <c:pt idx="208">
                  <c:v>2.8582940000000001E-2</c:v>
                </c:pt>
                <c:pt idx="209">
                  <c:v>3.0352509999999999E-2</c:v>
                </c:pt>
                <c:pt idx="210">
                  <c:v>3.2196879999999997E-2</c:v>
                </c:pt>
                <c:pt idx="211">
                  <c:v>3.6112159999999997E-2</c:v>
                </c:pt>
                <c:pt idx="212">
                  <c:v>4.0332390000000003E-2</c:v>
                </c:pt>
                <c:pt idx="213">
                  <c:v>4.4860219999999999E-2</c:v>
                </c:pt>
                <c:pt idx="214">
                  <c:v>4.7240089999999998E-2</c:v>
                </c:pt>
                <c:pt idx="215">
                  <c:v>4.9697470000000001E-2</c:v>
                </c:pt>
                <c:pt idx="216">
                  <c:v>5.2232439999999998E-2</c:v>
                </c:pt>
                <c:pt idx="217">
                  <c:v>5.4845030000000003E-2</c:v>
                </c:pt>
                <c:pt idx="218">
                  <c:v>5.7516949999999997E-2</c:v>
                </c:pt>
                <c:pt idx="219">
                  <c:v>5.76763E-2</c:v>
                </c:pt>
                <c:pt idx="220">
                  <c:v>5.7998189999999998E-2</c:v>
                </c:pt>
                <c:pt idx="221">
                  <c:v>5.8644660000000001E-2</c:v>
                </c:pt>
                <c:pt idx="222">
                  <c:v>5.9137090000000003E-2</c:v>
                </c:pt>
                <c:pt idx="223">
                  <c:v>5.9452449999999997E-2</c:v>
                </c:pt>
                <c:pt idx="224">
                  <c:v>5.9812709999999998E-2</c:v>
                </c:pt>
                <c:pt idx="225">
                  <c:v>6.0448349999999998E-2</c:v>
                </c:pt>
                <c:pt idx="226">
                  <c:v>6.0512219999999999E-2</c:v>
                </c:pt>
                <c:pt idx="227">
                  <c:v>6.0640090000000001E-2</c:v>
                </c:pt>
                <c:pt idx="228">
                  <c:v>6.0896350000000002E-2</c:v>
                </c:pt>
                <c:pt idx="229">
                  <c:v>6.1322929999999998E-2</c:v>
                </c:pt>
                <c:pt idx="230">
                  <c:v>6.1496820000000001E-2</c:v>
                </c:pt>
                <c:pt idx="231">
                  <c:v>6.1587950000000002E-2</c:v>
                </c:pt>
                <c:pt idx="232">
                  <c:v>6.163246E-2</c:v>
                </c:pt>
                <c:pt idx="233">
                  <c:v>6.1670500000000003E-2</c:v>
                </c:pt>
                <c:pt idx="234">
                  <c:v>6.1714480000000002E-2</c:v>
                </c:pt>
                <c:pt idx="235">
                  <c:v>6.1760130000000003E-2</c:v>
                </c:pt>
                <c:pt idx="236">
                  <c:v>6.1821840000000003E-2</c:v>
                </c:pt>
                <c:pt idx="237">
                  <c:v>6.1845780000000003E-2</c:v>
                </c:pt>
                <c:pt idx="238">
                  <c:v>6.184974E-2</c:v>
                </c:pt>
                <c:pt idx="239">
                  <c:v>6.1857660000000002E-2</c:v>
                </c:pt>
                <c:pt idx="240">
                  <c:v>6.1873499999999998E-2</c:v>
                </c:pt>
                <c:pt idx="241">
                  <c:v>6.1897649999999999E-2</c:v>
                </c:pt>
                <c:pt idx="242">
                  <c:v>6.1900070000000001E-2</c:v>
                </c:pt>
                <c:pt idx="243">
                  <c:v>6.1904899999999999E-2</c:v>
                </c:pt>
                <c:pt idx="244">
                  <c:v>6.191456E-2</c:v>
                </c:pt>
                <c:pt idx="245">
                  <c:v>6.19339E-2</c:v>
                </c:pt>
                <c:pt idx="246">
                  <c:v>6.1972569999999998E-2</c:v>
                </c:pt>
                <c:pt idx="247">
                  <c:v>6.2049970000000003E-2</c:v>
                </c:pt>
                <c:pt idx="248">
                  <c:v>6.215793E-2</c:v>
                </c:pt>
                <c:pt idx="249">
                  <c:v>6.2278100000000003E-2</c:v>
                </c:pt>
                <c:pt idx="250">
                  <c:v>6.2427139999999999E-2</c:v>
                </c:pt>
                <c:pt idx="251">
                  <c:v>6.2616060000000001E-2</c:v>
                </c:pt>
                <c:pt idx="252">
                  <c:v>6.2890340000000003E-2</c:v>
                </c:pt>
                <c:pt idx="253">
                  <c:v>6.3300620000000002E-2</c:v>
                </c:pt>
                <c:pt idx="254">
                  <c:v>6.4051899999999995E-2</c:v>
                </c:pt>
                <c:pt idx="255">
                  <c:v>6.5573510000000002E-2</c:v>
                </c:pt>
                <c:pt idx="256">
                  <c:v>7.1628280000000003E-2</c:v>
                </c:pt>
                <c:pt idx="257">
                  <c:v>7.7495270000000005E-2</c:v>
                </c:pt>
                <c:pt idx="258">
                  <c:v>7.7653650000000005E-2</c:v>
                </c:pt>
                <c:pt idx="259">
                  <c:v>7.7970919999999999E-2</c:v>
                </c:pt>
                <c:pt idx="260">
                  <c:v>7.8526410000000005E-2</c:v>
                </c:pt>
                <c:pt idx="261">
                  <c:v>7.9164449999999997E-2</c:v>
                </c:pt>
                <c:pt idx="262">
                  <c:v>9.0483439999999998E-2</c:v>
                </c:pt>
                <c:pt idx="263">
                  <c:v>0.1025148</c:v>
                </c:pt>
                <c:pt idx="264">
                  <c:v>0.1152585</c:v>
                </c:pt>
                <c:pt idx="265">
                  <c:v>0.12871460000000001</c:v>
                </c:pt>
                <c:pt idx="266">
                  <c:v>0.14288300000000001</c:v>
                </c:pt>
                <c:pt idx="267">
                  <c:v>0.15776380000000001</c:v>
                </c:pt>
                <c:pt idx="268">
                  <c:v>0.17335690000000001</c:v>
                </c:pt>
                <c:pt idx="269">
                  <c:v>0.18796460000000001</c:v>
                </c:pt>
                <c:pt idx="270">
                  <c:v>0.2030237</c:v>
                </c:pt>
                <c:pt idx="271">
                  <c:v>0.21850169999999999</c:v>
                </c:pt>
                <c:pt idx="272">
                  <c:v>0.23436570000000001</c:v>
                </c:pt>
                <c:pt idx="273">
                  <c:v>0.24513969999999999</c:v>
                </c:pt>
                <c:pt idx="274">
                  <c:v>0.25606050000000002</c:v>
                </c:pt>
                <c:pt idx="275">
                  <c:v>0.26711819999999997</c:v>
                </c:pt>
                <c:pt idx="276">
                  <c:v>0.28393980000000002</c:v>
                </c:pt>
                <c:pt idx="277">
                  <c:v>0.29529650000000002</c:v>
                </c:pt>
                <c:pt idx="278">
                  <c:v>0.30675560000000002</c:v>
                </c:pt>
                <c:pt idx="279">
                  <c:v>0.31252049999999998</c:v>
                </c:pt>
                <c:pt idx="280">
                  <c:v>0.31830730000000002</c:v>
                </c:pt>
                <c:pt idx="281">
                  <c:v>0.32411489999999998</c:v>
                </c:pt>
                <c:pt idx="282">
                  <c:v>0.32994200000000001</c:v>
                </c:pt>
                <c:pt idx="283">
                  <c:v>0.33578750000000002</c:v>
                </c:pt>
                <c:pt idx="284">
                  <c:v>0.34165010000000001</c:v>
                </c:pt>
                <c:pt idx="285">
                  <c:v>0.34752880000000003</c:v>
                </c:pt>
                <c:pt idx="286">
                  <c:v>0.35932940000000002</c:v>
                </c:pt>
                <c:pt idx="287">
                  <c:v>0.37118000000000001</c:v>
                </c:pt>
                <c:pt idx="288">
                  <c:v>0.38902989999999998</c:v>
                </c:pt>
                <c:pt idx="289">
                  <c:v>0.40694170000000002</c:v>
                </c:pt>
                <c:pt idx="290">
                  <c:v>0.41606690000000002</c:v>
                </c:pt>
                <c:pt idx="291">
                  <c:v>0.4251877</c:v>
                </c:pt>
                <c:pt idx="292">
                  <c:v>0.43430410000000003</c:v>
                </c:pt>
                <c:pt idx="293">
                  <c:v>0.44341619999999998</c:v>
                </c:pt>
                <c:pt idx="294">
                  <c:v>0.45252389999999998</c:v>
                </c:pt>
                <c:pt idx="295">
                  <c:v>0.46162720000000002</c:v>
                </c:pt>
                <c:pt idx="296">
                  <c:v>0.47072619999999998</c:v>
                </c:pt>
                <c:pt idx="297">
                  <c:v>0.47101690000000002</c:v>
                </c:pt>
                <c:pt idx="298">
                  <c:v>0.47159820000000002</c:v>
                </c:pt>
                <c:pt idx="299">
                  <c:v>0.47261310000000001</c:v>
                </c:pt>
                <c:pt idx="300">
                  <c:v>0.47299289999999999</c:v>
                </c:pt>
                <c:pt idx="301">
                  <c:v>0.47301609999999999</c:v>
                </c:pt>
                <c:pt idx="302">
                  <c:v>0.4730625</c:v>
                </c:pt>
                <c:pt idx="303">
                  <c:v>0.4731553</c:v>
                </c:pt>
                <c:pt idx="304">
                  <c:v>0.47326439999999997</c:v>
                </c:pt>
                <c:pt idx="305">
                  <c:v>0.473385</c:v>
                </c:pt>
                <c:pt idx="306">
                  <c:v>0.47351169999999998</c:v>
                </c:pt>
                <c:pt idx="307">
                  <c:v>0.47359770000000001</c:v>
                </c:pt>
                <c:pt idx="308">
                  <c:v>0.47366740000000002</c:v>
                </c:pt>
                <c:pt idx="309">
                  <c:v>0.47377540000000001</c:v>
                </c:pt>
                <c:pt idx="310">
                  <c:v>0.4738079</c:v>
                </c:pt>
                <c:pt idx="311">
                  <c:v>0.47385110000000003</c:v>
                </c:pt>
                <c:pt idx="312">
                  <c:v>0.47393750000000001</c:v>
                </c:pt>
                <c:pt idx="313">
                  <c:v>0.47411039999999999</c:v>
                </c:pt>
                <c:pt idx="314">
                  <c:v>0.47434969999999999</c:v>
                </c:pt>
                <c:pt idx="315">
                  <c:v>0.47461809999999999</c:v>
                </c:pt>
                <c:pt idx="316">
                  <c:v>0.47495219999999999</c:v>
                </c:pt>
                <c:pt idx="317">
                  <c:v>0.47538429999999998</c:v>
                </c:pt>
                <c:pt idx="318">
                  <c:v>0.47602509999999998</c:v>
                </c:pt>
                <c:pt idx="319">
                  <c:v>0.47702169999999999</c:v>
                </c:pt>
                <c:pt idx="320">
                  <c:v>0.4789562</c:v>
                </c:pt>
                <c:pt idx="321">
                  <c:v>0.50413640000000004</c:v>
                </c:pt>
                <c:pt idx="322">
                  <c:v>0.5044244</c:v>
                </c:pt>
                <c:pt idx="323">
                  <c:v>0.50500020000000001</c:v>
                </c:pt>
                <c:pt idx="324">
                  <c:v>0.50600540000000005</c:v>
                </c:pt>
                <c:pt idx="325">
                  <c:v>0.50715659999999996</c:v>
                </c:pt>
                <c:pt idx="326">
                  <c:v>0.53431949999999995</c:v>
                </c:pt>
                <c:pt idx="327">
                  <c:v>0.56095220000000001</c:v>
                </c:pt>
                <c:pt idx="328">
                  <c:v>0.58705470000000004</c:v>
                </c:pt>
                <c:pt idx="329">
                  <c:v>0.61262720000000004</c:v>
                </c:pt>
                <c:pt idx="330">
                  <c:v>0.63766940000000005</c:v>
                </c:pt>
                <c:pt idx="331">
                  <c:v>0.66218149999999998</c:v>
                </c:pt>
                <c:pt idx="332">
                  <c:v>0.68616350000000004</c:v>
                </c:pt>
                <c:pt idx="333">
                  <c:v>0.70560860000000003</c:v>
                </c:pt>
                <c:pt idx="334">
                  <c:v>0.72446160000000004</c:v>
                </c:pt>
                <c:pt idx="335">
                  <c:v>0.74272269999999996</c:v>
                </c:pt>
                <c:pt idx="336">
                  <c:v>0.76039179999999995</c:v>
                </c:pt>
                <c:pt idx="337">
                  <c:v>0.77746890000000002</c:v>
                </c:pt>
                <c:pt idx="338">
                  <c:v>0.79395400000000005</c:v>
                </c:pt>
                <c:pt idx="339">
                  <c:v>0.80984710000000004</c:v>
                </c:pt>
                <c:pt idx="340">
                  <c:v>0.81385099999999999</c:v>
                </c:pt>
                <c:pt idx="341">
                  <c:v>0.81781130000000002</c:v>
                </c:pt>
                <c:pt idx="342">
                  <c:v>0.8217276</c:v>
                </c:pt>
                <c:pt idx="343">
                  <c:v>0.82560009999999995</c:v>
                </c:pt>
                <c:pt idx="344">
                  <c:v>0.83321239999999996</c:v>
                </c:pt>
                <c:pt idx="345">
                  <c:v>0.84064689999999997</c:v>
                </c:pt>
                <c:pt idx="346">
                  <c:v>0.8479025</c:v>
                </c:pt>
                <c:pt idx="347">
                  <c:v>0.85497840000000003</c:v>
                </c:pt>
                <c:pt idx="348">
                  <c:v>0.86187380000000002</c:v>
                </c:pt>
                <c:pt idx="349">
                  <c:v>0.86878929999999999</c:v>
                </c:pt>
                <c:pt idx="350">
                  <c:v>0.87040150000000005</c:v>
                </c:pt>
                <c:pt idx="351">
                  <c:v>0.87056180000000005</c:v>
                </c:pt>
                <c:pt idx="352">
                  <c:v>0.87088200000000004</c:v>
                </c:pt>
                <c:pt idx="353">
                  <c:v>0.87144029999999995</c:v>
                </c:pt>
                <c:pt idx="354">
                  <c:v>0.87169969999999997</c:v>
                </c:pt>
                <c:pt idx="355">
                  <c:v>0.87189130000000004</c:v>
                </c:pt>
                <c:pt idx="356">
                  <c:v>0.87207840000000003</c:v>
                </c:pt>
                <c:pt idx="357">
                  <c:v>0.87209709999999996</c:v>
                </c:pt>
                <c:pt idx="358">
                  <c:v>0.87213450000000003</c:v>
                </c:pt>
                <c:pt idx="359">
                  <c:v>0.87220929999999997</c:v>
                </c:pt>
                <c:pt idx="360">
                  <c:v>0.87235870000000004</c:v>
                </c:pt>
                <c:pt idx="361">
                  <c:v>0.8725214</c:v>
                </c:pt>
                <c:pt idx="362">
                  <c:v>0.87274099999999999</c:v>
                </c:pt>
                <c:pt idx="363">
                  <c:v>0.87300140000000004</c:v>
                </c:pt>
                <c:pt idx="364">
                  <c:v>0.87344189999999999</c:v>
                </c:pt>
                <c:pt idx="365">
                  <c:v>0.87413079999999999</c:v>
                </c:pt>
                <c:pt idx="366">
                  <c:v>0.87550050000000001</c:v>
                </c:pt>
                <c:pt idx="367">
                  <c:v>0.87821579999999999</c:v>
                </c:pt>
                <c:pt idx="368">
                  <c:v>0.8851367</c:v>
                </c:pt>
                <c:pt idx="369">
                  <c:v>0.8881907</c:v>
                </c:pt>
                <c:pt idx="370">
                  <c:v>0.88819930000000002</c:v>
                </c:pt>
                <c:pt idx="371">
                  <c:v>0.88821649999999996</c:v>
                </c:pt>
                <c:pt idx="372">
                  <c:v>0.88825089999999995</c:v>
                </c:pt>
                <c:pt idx="373">
                  <c:v>0.88831970000000005</c:v>
                </c:pt>
                <c:pt idx="374">
                  <c:v>0.8884571</c:v>
                </c:pt>
                <c:pt idx="375">
                  <c:v>0.88873179999999996</c:v>
                </c:pt>
                <c:pt idx="376">
                  <c:v>0.88918870000000005</c:v>
                </c:pt>
                <c:pt idx="377">
                  <c:v>0.88973610000000003</c:v>
                </c:pt>
                <c:pt idx="378">
                  <c:v>0.89941819999999995</c:v>
                </c:pt>
                <c:pt idx="379">
                  <c:v>0.90860609999999997</c:v>
                </c:pt>
                <c:pt idx="380">
                  <c:v>0.91729959999999999</c:v>
                </c:pt>
                <c:pt idx="381">
                  <c:v>0.92549879999999995</c:v>
                </c:pt>
                <c:pt idx="382">
                  <c:v>0.93320369999999997</c:v>
                </c:pt>
                <c:pt idx="383">
                  <c:v>0.94041439999999998</c:v>
                </c:pt>
                <c:pt idx="384">
                  <c:v>0.94713069999999999</c:v>
                </c:pt>
                <c:pt idx="385">
                  <c:v>0.95096020000000003</c:v>
                </c:pt>
                <c:pt idx="386">
                  <c:v>0.95280869999999995</c:v>
                </c:pt>
                <c:pt idx="387">
                  <c:v>0.9546133</c:v>
                </c:pt>
                <c:pt idx="388">
                  <c:v>0.95637399999999995</c:v>
                </c:pt>
                <c:pt idx="389">
                  <c:v>0.95976439999999996</c:v>
                </c:pt>
                <c:pt idx="390">
                  <c:v>0.96452470000000001</c:v>
                </c:pt>
                <c:pt idx="391">
                  <c:v>0.97135570000000004</c:v>
                </c:pt>
                <c:pt idx="392">
                  <c:v>0.97724909999999998</c:v>
                </c:pt>
                <c:pt idx="393">
                  <c:v>0.98220490000000005</c:v>
                </c:pt>
                <c:pt idx="394">
                  <c:v>0.98622319999999997</c:v>
                </c:pt>
                <c:pt idx="395">
                  <c:v>0.98930379999999996</c:v>
                </c:pt>
                <c:pt idx="396">
                  <c:v>0.99144690000000002</c:v>
                </c:pt>
                <c:pt idx="397">
                  <c:v>0.99265239999999999</c:v>
                </c:pt>
                <c:pt idx="398">
                  <c:v>0.99292590000000003</c:v>
                </c:pt>
                <c:pt idx="399">
                  <c:v>0.99300929999999998</c:v>
                </c:pt>
                <c:pt idx="400">
                  <c:v>0.99305750000000004</c:v>
                </c:pt>
                <c:pt idx="401">
                  <c:v>0.99304930000000002</c:v>
                </c:pt>
                <c:pt idx="402">
                  <c:v>0.99283710000000003</c:v>
                </c:pt>
                <c:pt idx="403">
                  <c:v>0.99283069999999995</c:v>
                </c:pt>
                <c:pt idx="404">
                  <c:v>0.99281770000000003</c:v>
                </c:pt>
                <c:pt idx="405">
                  <c:v>0.99279450000000002</c:v>
                </c:pt>
                <c:pt idx="406">
                  <c:v>0.99279079999999997</c:v>
                </c:pt>
                <c:pt idx="407">
                  <c:v>0.99278330000000004</c:v>
                </c:pt>
                <c:pt idx="408">
                  <c:v>0.9927821</c:v>
                </c:pt>
                <c:pt idx="409">
                  <c:v>0.99277979999999999</c:v>
                </c:pt>
                <c:pt idx="410">
                  <c:v>0.99277510000000002</c:v>
                </c:pt>
                <c:pt idx="411">
                  <c:v>0.9927667</c:v>
                </c:pt>
                <c:pt idx="412">
                  <c:v>0.99276589999999998</c:v>
                </c:pt>
                <c:pt idx="413">
                  <c:v>0.99276419999999999</c:v>
                </c:pt>
                <c:pt idx="414">
                  <c:v>0.9927608</c:v>
                </c:pt>
                <c:pt idx="415">
                  <c:v>0.99275389999999997</c:v>
                </c:pt>
                <c:pt idx="416">
                  <c:v>0.99273999999999996</c:v>
                </c:pt>
                <c:pt idx="417">
                  <c:v>0.9927241</c:v>
                </c:pt>
                <c:pt idx="418">
                  <c:v>0.99269719999999995</c:v>
                </c:pt>
                <c:pt idx="419">
                  <c:v>0.99265210000000004</c:v>
                </c:pt>
                <c:pt idx="420">
                  <c:v>0.99210790000000004</c:v>
                </c:pt>
                <c:pt idx="421">
                  <c:v>0.9915832</c:v>
                </c:pt>
                <c:pt idx="422">
                  <c:v>0.99156770000000005</c:v>
                </c:pt>
                <c:pt idx="423">
                  <c:v>0.99153659999999999</c:v>
                </c:pt>
                <c:pt idx="424">
                  <c:v>0.99148150000000002</c:v>
                </c:pt>
                <c:pt idx="425">
                  <c:v>0.99141760000000001</c:v>
                </c:pt>
                <c:pt idx="426">
                  <c:v>0.98759660000000005</c:v>
                </c:pt>
                <c:pt idx="427">
                  <c:v>0.98226000000000002</c:v>
                </c:pt>
                <c:pt idx="428">
                  <c:v>0.97540760000000004</c:v>
                </c:pt>
                <c:pt idx="429">
                  <c:v>0.96703950000000005</c:v>
                </c:pt>
                <c:pt idx="430">
                  <c:v>0.95715570000000005</c:v>
                </c:pt>
                <c:pt idx="431">
                  <c:v>0.94575629999999999</c:v>
                </c:pt>
                <c:pt idx="432">
                  <c:v>0.93284109999999998</c:v>
                </c:pt>
                <c:pt idx="433">
                  <c:v>0.92864329999999995</c:v>
                </c:pt>
                <c:pt idx="434">
                  <c:v>0.92434839999999996</c:v>
                </c:pt>
                <c:pt idx="435">
                  <c:v>0.91995640000000001</c:v>
                </c:pt>
                <c:pt idx="436">
                  <c:v>0.91546720000000004</c:v>
                </c:pt>
                <c:pt idx="437">
                  <c:v>0.91088100000000005</c:v>
                </c:pt>
                <c:pt idx="438">
                  <c:v>0.90619760000000005</c:v>
                </c:pt>
                <c:pt idx="439">
                  <c:v>0.90141709999999997</c:v>
                </c:pt>
                <c:pt idx="440">
                  <c:v>0.90012599999999998</c:v>
                </c:pt>
                <c:pt idx="441">
                  <c:v>0.89882919999999999</c:v>
                </c:pt>
                <c:pt idx="442">
                  <c:v>0.89752670000000001</c:v>
                </c:pt>
                <c:pt idx="443">
                  <c:v>0.89621839999999997</c:v>
                </c:pt>
                <c:pt idx="444">
                  <c:v>0.89490429999999999</c:v>
                </c:pt>
                <c:pt idx="445">
                  <c:v>0.8935845</c:v>
                </c:pt>
                <c:pt idx="446">
                  <c:v>0.89225889999999997</c:v>
                </c:pt>
                <c:pt idx="447">
                  <c:v>0.89215889999999998</c:v>
                </c:pt>
                <c:pt idx="448">
                  <c:v>0.89195899999999995</c:v>
                </c:pt>
                <c:pt idx="449">
                  <c:v>0.89160969999999995</c:v>
                </c:pt>
                <c:pt idx="450">
                  <c:v>0.89156840000000004</c:v>
                </c:pt>
                <c:pt idx="451">
                  <c:v>0.89148570000000005</c:v>
                </c:pt>
                <c:pt idx="452">
                  <c:v>0.89137469999999996</c:v>
                </c:pt>
                <c:pt idx="453">
                  <c:v>0.89120909999999998</c:v>
                </c:pt>
                <c:pt idx="454">
                  <c:v>0.8911926</c:v>
                </c:pt>
                <c:pt idx="455">
                  <c:v>0.89115940000000005</c:v>
                </c:pt>
                <c:pt idx="456">
                  <c:v>0.89109320000000003</c:v>
                </c:pt>
                <c:pt idx="457">
                  <c:v>0.89096059999999999</c:v>
                </c:pt>
                <c:pt idx="458">
                  <c:v>0.89077539999999999</c:v>
                </c:pt>
                <c:pt idx="459">
                  <c:v>0.89053230000000005</c:v>
                </c:pt>
                <c:pt idx="460">
                  <c:v>0.89016039999999996</c:v>
                </c:pt>
                <c:pt idx="461">
                  <c:v>0.88941499999999996</c:v>
                </c:pt>
                <c:pt idx="462">
                  <c:v>0.88791880000000001</c:v>
                </c:pt>
                <c:pt idx="463">
                  <c:v>0.88687150000000003</c:v>
                </c:pt>
                <c:pt idx="464">
                  <c:v>0.88582110000000003</c:v>
                </c:pt>
                <c:pt idx="465">
                  <c:v>0.88476770000000005</c:v>
                </c:pt>
                <c:pt idx="466">
                  <c:v>0.88371109999999997</c:v>
                </c:pt>
                <c:pt idx="467">
                  <c:v>0.88265150000000003</c:v>
                </c:pt>
                <c:pt idx="468">
                  <c:v>0.88158879999999995</c:v>
                </c:pt>
                <c:pt idx="469">
                  <c:v>0.88052299999999994</c:v>
                </c:pt>
                <c:pt idx="470">
                  <c:v>0.88041959999999997</c:v>
                </c:pt>
                <c:pt idx="471">
                  <c:v>0.88021249999999995</c:v>
                </c:pt>
                <c:pt idx="472">
                  <c:v>0.87985069999999999</c:v>
                </c:pt>
                <c:pt idx="473">
                  <c:v>0.87943610000000005</c:v>
                </c:pt>
                <c:pt idx="474">
                  <c:v>0.87539199999999995</c:v>
                </c:pt>
                <c:pt idx="475">
                  <c:v>0.87130929999999995</c:v>
                </c:pt>
                <c:pt idx="476">
                  <c:v>0.86718799999999996</c:v>
                </c:pt>
                <c:pt idx="477">
                  <c:v>0.86302809999999996</c:v>
                </c:pt>
                <c:pt idx="478">
                  <c:v>0.85882970000000003</c:v>
                </c:pt>
                <c:pt idx="479">
                  <c:v>0.85459269999999998</c:v>
                </c:pt>
                <c:pt idx="480">
                  <c:v>0.85031710000000005</c:v>
                </c:pt>
                <c:pt idx="481">
                  <c:v>0.84346529999999997</c:v>
                </c:pt>
                <c:pt idx="482">
                  <c:v>0.83885209999999999</c:v>
                </c:pt>
                <c:pt idx="483">
                  <c:v>0.83653250000000001</c:v>
                </c:pt>
                <c:pt idx="484">
                  <c:v>0.83420439999999996</c:v>
                </c:pt>
                <c:pt idx="485">
                  <c:v>0.8318681</c:v>
                </c:pt>
                <c:pt idx="486">
                  <c:v>0.82952360000000003</c:v>
                </c:pt>
                <c:pt idx="487">
                  <c:v>0.82717130000000005</c:v>
                </c:pt>
                <c:pt idx="488">
                  <c:v>0.82481119999999997</c:v>
                </c:pt>
                <c:pt idx="489">
                  <c:v>0.8224437</c:v>
                </c:pt>
                <c:pt idx="490">
                  <c:v>0.82006869999999998</c:v>
                </c:pt>
                <c:pt idx="491">
                  <c:v>0.81768660000000004</c:v>
                </c:pt>
                <c:pt idx="492">
                  <c:v>0.81529750000000001</c:v>
                </c:pt>
                <c:pt idx="493">
                  <c:v>0.81290150000000005</c:v>
                </c:pt>
                <c:pt idx="494">
                  <c:v>0.81049879999999996</c:v>
                </c:pt>
                <c:pt idx="495">
                  <c:v>0.80808970000000002</c:v>
                </c:pt>
                <c:pt idx="496">
                  <c:v>0.80567429999999995</c:v>
                </c:pt>
                <c:pt idx="497">
                  <c:v>0.80325259999999998</c:v>
                </c:pt>
                <c:pt idx="498">
                  <c:v>0.80082509999999996</c:v>
                </c:pt>
                <c:pt idx="499">
                  <c:v>0.79839159999999998</c:v>
                </c:pt>
                <c:pt idx="500">
                  <c:v>0.79595260000000001</c:v>
                </c:pt>
                <c:pt idx="501">
                  <c:v>0.79350790000000004</c:v>
                </c:pt>
                <c:pt idx="502">
                  <c:v>0.79105809999999999</c:v>
                </c:pt>
                <c:pt idx="503">
                  <c:v>0.7886029</c:v>
                </c:pt>
                <c:pt idx="504">
                  <c:v>0.78614280000000003</c:v>
                </c:pt>
                <c:pt idx="505">
                  <c:v>0.78367790000000004</c:v>
                </c:pt>
                <c:pt idx="506">
                  <c:v>0.78120820000000002</c:v>
                </c:pt>
                <c:pt idx="507">
                  <c:v>0.77873400000000004</c:v>
                </c:pt>
                <c:pt idx="508">
                  <c:v>0.77625540000000004</c:v>
                </c:pt>
                <c:pt idx="509">
                  <c:v>0.77377249999999997</c:v>
                </c:pt>
                <c:pt idx="510">
                  <c:v>0.77128560000000002</c:v>
                </c:pt>
                <c:pt idx="511">
                  <c:v>0.76630010000000004</c:v>
                </c:pt>
                <c:pt idx="512">
                  <c:v>0.76129999999999998</c:v>
                </c:pt>
                <c:pt idx="513">
                  <c:v>0.75628640000000003</c:v>
                </c:pt>
                <c:pt idx="514">
                  <c:v>0.75126059999999995</c:v>
                </c:pt>
                <c:pt idx="515">
                  <c:v>0.74622370000000005</c:v>
                </c:pt>
                <c:pt idx="516">
                  <c:v>0.74117670000000002</c:v>
                </c:pt>
                <c:pt idx="517">
                  <c:v>0.73612069999999996</c:v>
                </c:pt>
                <c:pt idx="518">
                  <c:v>0.73105679999999995</c:v>
                </c:pt>
                <c:pt idx="519">
                  <c:v>0.72344850000000005</c:v>
                </c:pt>
                <c:pt idx="520">
                  <c:v>0.71582809999999997</c:v>
                </c:pt>
                <c:pt idx="521">
                  <c:v>0.70819900000000002</c:v>
                </c:pt>
                <c:pt idx="522">
                  <c:v>0.70654649999999997</c:v>
                </c:pt>
                <c:pt idx="523">
                  <c:v>0.70489389999999996</c:v>
                </c:pt>
                <c:pt idx="524">
                  <c:v>0.70324109999999995</c:v>
                </c:pt>
                <c:pt idx="525">
                  <c:v>0.7015882</c:v>
                </c:pt>
                <c:pt idx="526">
                  <c:v>0.69993510000000003</c:v>
                </c:pt>
                <c:pt idx="527">
                  <c:v>0.69828190000000001</c:v>
                </c:pt>
                <c:pt idx="528">
                  <c:v>0.69662860000000004</c:v>
                </c:pt>
                <c:pt idx="529">
                  <c:v>0.69650440000000002</c:v>
                </c:pt>
                <c:pt idx="530">
                  <c:v>0.69625590000000004</c:v>
                </c:pt>
                <c:pt idx="531">
                  <c:v>0.6958221</c:v>
                </c:pt>
                <c:pt idx="532">
                  <c:v>0.69563430000000004</c:v>
                </c:pt>
                <c:pt idx="533">
                  <c:v>0.6955538</c:v>
                </c:pt>
                <c:pt idx="534">
                  <c:v>0.6954861</c:v>
                </c:pt>
                <c:pt idx="535">
                  <c:v>0.69546059999999998</c:v>
                </c:pt>
                <c:pt idx="536">
                  <c:v>0.69540930000000001</c:v>
                </c:pt>
                <c:pt idx="537">
                  <c:v>0.69532519999999998</c:v>
                </c:pt>
                <c:pt idx="538">
                  <c:v>0.69531679999999996</c:v>
                </c:pt>
                <c:pt idx="539">
                  <c:v>0.69529989999999997</c:v>
                </c:pt>
                <c:pt idx="540">
                  <c:v>0.6952663</c:v>
                </c:pt>
                <c:pt idx="541">
                  <c:v>0.69519900000000001</c:v>
                </c:pt>
                <c:pt idx="542">
                  <c:v>0.69506440000000003</c:v>
                </c:pt>
                <c:pt idx="543">
                  <c:v>0.6948898</c:v>
                </c:pt>
                <c:pt idx="544">
                  <c:v>0.69466879999999998</c:v>
                </c:pt>
                <c:pt idx="545">
                  <c:v>0.69436679999999995</c:v>
                </c:pt>
                <c:pt idx="546">
                  <c:v>0.69382659999999996</c:v>
                </c:pt>
                <c:pt idx="547">
                  <c:v>0.69274610000000003</c:v>
                </c:pt>
                <c:pt idx="548">
                  <c:v>0.68803999999999998</c:v>
                </c:pt>
                <c:pt idx="549">
                  <c:v>0.68229340000000005</c:v>
                </c:pt>
                <c:pt idx="550">
                  <c:v>0.68217030000000001</c:v>
                </c:pt>
                <c:pt idx="551">
                  <c:v>0.68192399999999997</c:v>
                </c:pt>
                <c:pt idx="552">
                  <c:v>0.68148310000000001</c:v>
                </c:pt>
                <c:pt idx="553">
                  <c:v>0.68099080000000001</c:v>
                </c:pt>
                <c:pt idx="554">
                  <c:v>0.66963189999999995</c:v>
                </c:pt>
                <c:pt idx="555">
                  <c:v>0.65831430000000002</c:v>
                </c:pt>
                <c:pt idx="556">
                  <c:v>0.647038</c:v>
                </c:pt>
                <c:pt idx="557">
                  <c:v>0.63580300000000001</c:v>
                </c:pt>
                <c:pt idx="558">
                  <c:v>0.62460919999999998</c:v>
                </c:pt>
                <c:pt idx="559">
                  <c:v>0.61345669999999997</c:v>
                </c:pt>
                <c:pt idx="560">
                  <c:v>0.60234549999999998</c:v>
                </c:pt>
                <c:pt idx="561">
                  <c:v>0.59032459999999998</c:v>
                </c:pt>
                <c:pt idx="562">
                  <c:v>0.57840820000000004</c:v>
                </c:pt>
                <c:pt idx="563">
                  <c:v>0.56659619999999999</c:v>
                </c:pt>
                <c:pt idx="564">
                  <c:v>0.55488879999999996</c:v>
                </c:pt>
                <c:pt idx="565">
                  <c:v>0.54328569999999998</c:v>
                </c:pt>
                <c:pt idx="566">
                  <c:v>0.53178709999999996</c:v>
                </c:pt>
                <c:pt idx="567">
                  <c:v>0.52039299999999999</c:v>
                </c:pt>
                <c:pt idx="568">
                  <c:v>0.49609940000000002</c:v>
                </c:pt>
                <c:pt idx="569">
                  <c:v>0.4959886</c:v>
                </c:pt>
                <c:pt idx="570">
                  <c:v>0.49576690000000001</c:v>
                </c:pt>
                <c:pt idx="571">
                  <c:v>0.49538009999999999</c:v>
                </c:pt>
                <c:pt idx="572">
                  <c:v>0.49517820000000001</c:v>
                </c:pt>
                <c:pt idx="573">
                  <c:v>0.49512909999999999</c:v>
                </c:pt>
                <c:pt idx="574">
                  <c:v>0.49503069999999999</c:v>
                </c:pt>
                <c:pt idx="575">
                  <c:v>0.49493710000000002</c:v>
                </c:pt>
                <c:pt idx="576">
                  <c:v>0.49492770000000003</c:v>
                </c:pt>
                <c:pt idx="577">
                  <c:v>0.49490899999999999</c:v>
                </c:pt>
                <c:pt idx="578">
                  <c:v>0.49487150000000002</c:v>
                </c:pt>
                <c:pt idx="579">
                  <c:v>0.49479659999999998</c:v>
                </c:pt>
                <c:pt idx="580">
                  <c:v>0.49465819999999999</c:v>
                </c:pt>
                <c:pt idx="581">
                  <c:v>0.4945253</c:v>
                </c:pt>
                <c:pt idx="582">
                  <c:v>0.49432779999999998</c:v>
                </c:pt>
                <c:pt idx="583">
                  <c:v>0.49408370000000001</c:v>
                </c:pt>
                <c:pt idx="584">
                  <c:v>0.49359589999999998</c:v>
                </c:pt>
                <c:pt idx="585">
                  <c:v>0.49267070000000002</c:v>
                </c:pt>
                <c:pt idx="586">
                  <c:v>0.4885679</c:v>
                </c:pt>
                <c:pt idx="587">
                  <c:v>0.48339720000000003</c:v>
                </c:pt>
                <c:pt idx="588">
                  <c:v>0.48332360000000002</c:v>
                </c:pt>
                <c:pt idx="589">
                  <c:v>0.48317660000000001</c:v>
                </c:pt>
                <c:pt idx="590">
                  <c:v>0.48288249999999999</c:v>
                </c:pt>
                <c:pt idx="591">
                  <c:v>0.48283930000000003</c:v>
                </c:pt>
                <c:pt idx="592">
                  <c:v>0.48258050000000002</c:v>
                </c:pt>
                <c:pt idx="593">
                  <c:v>0.4822516</c:v>
                </c:pt>
                <c:pt idx="594">
                  <c:v>0.47244589999999997</c:v>
                </c:pt>
                <c:pt idx="595">
                  <c:v>0.46276299999999998</c:v>
                </c:pt>
                <c:pt idx="596">
                  <c:v>0.45320300000000002</c:v>
                </c:pt>
                <c:pt idx="597">
                  <c:v>0.44376579999999999</c:v>
                </c:pt>
                <c:pt idx="598">
                  <c:v>0.43445139999999999</c:v>
                </c:pt>
                <c:pt idx="599">
                  <c:v>0.42525980000000002</c:v>
                </c:pt>
                <c:pt idx="600">
                  <c:v>0.41619099999999998</c:v>
                </c:pt>
                <c:pt idx="601">
                  <c:v>0.4112536</c:v>
                </c:pt>
                <c:pt idx="602">
                  <c:v>0.40635579999999999</c:v>
                </c:pt>
                <c:pt idx="603">
                  <c:v>0.40149750000000001</c:v>
                </c:pt>
                <c:pt idx="604">
                  <c:v>0.3966788</c:v>
                </c:pt>
                <c:pt idx="605">
                  <c:v>0.39189980000000002</c:v>
                </c:pt>
                <c:pt idx="606">
                  <c:v>0.38716030000000001</c:v>
                </c:pt>
                <c:pt idx="607">
                  <c:v>0.38246039999999998</c:v>
                </c:pt>
                <c:pt idx="608">
                  <c:v>0.38053690000000001</c:v>
                </c:pt>
                <c:pt idx="609">
                  <c:v>0.37320619999999999</c:v>
                </c:pt>
                <c:pt idx="610">
                  <c:v>0.36597619999999997</c:v>
                </c:pt>
                <c:pt idx="611">
                  <c:v>0.35884709999999997</c:v>
                </c:pt>
                <c:pt idx="612">
                  <c:v>0.35181859999999998</c:v>
                </c:pt>
                <c:pt idx="613">
                  <c:v>0.344891</c:v>
                </c:pt>
                <c:pt idx="614">
                  <c:v>0.33806399999999998</c:v>
                </c:pt>
                <c:pt idx="615">
                  <c:v>0.33133790000000002</c:v>
                </c:pt>
                <c:pt idx="616">
                  <c:v>0.33124900000000002</c:v>
                </c:pt>
                <c:pt idx="617">
                  <c:v>0.33107130000000001</c:v>
                </c:pt>
                <c:pt idx="618">
                  <c:v>0.33080480000000001</c:v>
                </c:pt>
                <c:pt idx="619">
                  <c:v>0.3306366</c:v>
                </c:pt>
                <c:pt idx="620">
                  <c:v>0.33058739999999998</c:v>
                </c:pt>
                <c:pt idx="621">
                  <c:v>0.33054820000000001</c:v>
                </c:pt>
                <c:pt idx="622">
                  <c:v>0.33052789999999999</c:v>
                </c:pt>
                <c:pt idx="623">
                  <c:v>0.33048729999999998</c:v>
                </c:pt>
                <c:pt idx="624">
                  <c:v>0.33044970000000001</c:v>
                </c:pt>
                <c:pt idx="625">
                  <c:v>0.33043840000000002</c:v>
                </c:pt>
                <c:pt idx="626">
                  <c:v>0.33042339999999998</c:v>
                </c:pt>
                <c:pt idx="627">
                  <c:v>0.3303933</c:v>
                </c:pt>
                <c:pt idx="628">
                  <c:v>0.33033309999999999</c:v>
                </c:pt>
                <c:pt idx="629">
                  <c:v>0.33023350000000001</c:v>
                </c:pt>
                <c:pt idx="630">
                  <c:v>0.33013229999999999</c:v>
                </c:pt>
                <c:pt idx="631">
                  <c:v>0.32998949999999999</c:v>
                </c:pt>
                <c:pt idx="632">
                  <c:v>0.32980429999999999</c:v>
                </c:pt>
                <c:pt idx="633">
                  <c:v>0.32944430000000002</c:v>
                </c:pt>
                <c:pt idx="634">
                  <c:v>0.32879000000000003</c:v>
                </c:pt>
                <c:pt idx="635">
                  <c:v>0.32166630000000002</c:v>
                </c:pt>
                <c:pt idx="636">
                  <c:v>0.3215961</c:v>
                </c:pt>
                <c:pt idx="637">
                  <c:v>0.32145580000000001</c:v>
                </c:pt>
                <c:pt idx="638">
                  <c:v>0.3211754</c:v>
                </c:pt>
                <c:pt idx="639">
                  <c:v>0.32079780000000002</c:v>
                </c:pt>
                <c:pt idx="640">
                  <c:v>0.30497299999999999</c:v>
                </c:pt>
                <c:pt idx="641">
                  <c:v>0.2897383</c:v>
                </c:pt>
                <c:pt idx="642">
                  <c:v>0.2750937</c:v>
                </c:pt>
                <c:pt idx="643">
                  <c:v>0.26103920000000003</c:v>
                </c:pt>
                <c:pt idx="644">
                  <c:v>0.24757480000000001</c:v>
                </c:pt>
                <c:pt idx="645">
                  <c:v>0.23470050000000001</c:v>
                </c:pt>
                <c:pt idx="646">
                  <c:v>0.22241630000000001</c:v>
                </c:pt>
                <c:pt idx="647">
                  <c:v>0.21121100000000001</c:v>
                </c:pt>
                <c:pt idx="648">
                  <c:v>0.2110814</c:v>
                </c:pt>
                <c:pt idx="649">
                  <c:v>0.2109433</c:v>
                </c:pt>
                <c:pt idx="650">
                  <c:v>0.21086820000000001</c:v>
                </c:pt>
                <c:pt idx="651">
                  <c:v>0.21074229999999999</c:v>
                </c:pt>
                <c:pt idx="652">
                  <c:v>0.210674</c:v>
                </c:pt>
                <c:pt idx="653">
                  <c:v>0.21059230000000001</c:v>
                </c:pt>
                <c:pt idx="654">
                  <c:v>0.2105841</c:v>
                </c:pt>
                <c:pt idx="655">
                  <c:v>0.2105678</c:v>
                </c:pt>
                <c:pt idx="656">
                  <c:v>0.2105351</c:v>
                </c:pt>
                <c:pt idx="657">
                  <c:v>0.2104808</c:v>
                </c:pt>
                <c:pt idx="658">
                  <c:v>0.21042179999999999</c:v>
                </c:pt>
                <c:pt idx="659">
                  <c:v>0.21034659999999999</c:v>
                </c:pt>
                <c:pt idx="660">
                  <c:v>0.21025350000000001</c:v>
                </c:pt>
                <c:pt idx="661">
                  <c:v>0.2101045</c:v>
                </c:pt>
                <c:pt idx="662">
                  <c:v>0.20986930000000001</c:v>
                </c:pt>
                <c:pt idx="663">
                  <c:v>0.20939969999999999</c:v>
                </c:pt>
                <c:pt idx="664">
                  <c:v>0.20846329999999999</c:v>
                </c:pt>
                <c:pt idx="665">
                  <c:v>0.204489</c:v>
                </c:pt>
                <c:pt idx="666">
                  <c:v>0.20446549999999999</c:v>
                </c:pt>
                <c:pt idx="667">
                  <c:v>0.2044185</c:v>
                </c:pt>
                <c:pt idx="668">
                  <c:v>0.2043246</c:v>
                </c:pt>
                <c:pt idx="669">
                  <c:v>0.20413690000000001</c:v>
                </c:pt>
                <c:pt idx="670">
                  <c:v>0.20388700000000001</c:v>
                </c:pt>
                <c:pt idx="671">
                  <c:v>0.19156770000000001</c:v>
                </c:pt>
                <c:pt idx="672">
                  <c:v>0.17983930000000001</c:v>
                </c:pt>
                <c:pt idx="673">
                  <c:v>0.16870180000000001</c:v>
                </c:pt>
                <c:pt idx="674">
                  <c:v>0.15815509999999999</c:v>
                </c:pt>
                <c:pt idx="675">
                  <c:v>0.14819940000000001</c:v>
                </c:pt>
                <c:pt idx="676">
                  <c:v>0.1388345</c:v>
                </c:pt>
                <c:pt idx="677">
                  <c:v>0.1300605</c:v>
                </c:pt>
                <c:pt idx="678">
                  <c:v>0.1299884</c:v>
                </c:pt>
                <c:pt idx="679">
                  <c:v>0.12989229999999999</c:v>
                </c:pt>
                <c:pt idx="680">
                  <c:v>0.1298475</c:v>
                </c:pt>
                <c:pt idx="681">
                  <c:v>0.1297577</c:v>
                </c:pt>
                <c:pt idx="682">
                  <c:v>0.12970429999999999</c:v>
                </c:pt>
                <c:pt idx="683">
                  <c:v>0.12965550000000001</c:v>
                </c:pt>
                <c:pt idx="684">
                  <c:v>0.12965070000000001</c:v>
                </c:pt>
                <c:pt idx="685">
                  <c:v>0.1296409</c:v>
                </c:pt>
                <c:pt idx="686">
                  <c:v>0.1296214</c:v>
                </c:pt>
                <c:pt idx="687">
                  <c:v>0.12958239999999999</c:v>
                </c:pt>
                <c:pt idx="688">
                  <c:v>0.129547</c:v>
                </c:pt>
                <c:pt idx="689">
                  <c:v>0.12949620000000001</c:v>
                </c:pt>
                <c:pt idx="690">
                  <c:v>0.12944069999999999</c:v>
                </c:pt>
                <c:pt idx="691">
                  <c:v>0.12933990000000001</c:v>
                </c:pt>
                <c:pt idx="692">
                  <c:v>0.1292005</c:v>
                </c:pt>
                <c:pt idx="693">
                  <c:v>0.12892219999999999</c:v>
                </c:pt>
                <c:pt idx="694">
                  <c:v>0.12836729999999999</c:v>
                </c:pt>
                <c:pt idx="695">
                  <c:v>0.1268099</c:v>
                </c:pt>
                <c:pt idx="696">
                  <c:v>0.12640799999999999</c:v>
                </c:pt>
                <c:pt idx="697">
                  <c:v>0.12623010000000001</c:v>
                </c:pt>
                <c:pt idx="698">
                  <c:v>0.12566749999999999</c:v>
                </c:pt>
                <c:pt idx="699">
                  <c:v>0.125635</c:v>
                </c:pt>
                <c:pt idx="700">
                  <c:v>0.12556999999999999</c:v>
                </c:pt>
                <c:pt idx="701">
                  <c:v>0.1254401</c:v>
                </c:pt>
                <c:pt idx="702">
                  <c:v>0.12527489999999999</c:v>
                </c:pt>
                <c:pt idx="703">
                  <c:v>0.11728280000000001</c:v>
                </c:pt>
                <c:pt idx="704">
                  <c:v>0.10970770000000001</c:v>
                </c:pt>
                <c:pt idx="705">
                  <c:v>0.1025494</c:v>
                </c:pt>
                <c:pt idx="706">
                  <c:v>9.580814E-2</c:v>
                </c:pt>
                <c:pt idx="707">
                  <c:v>8.9483750000000001E-2</c:v>
                </c:pt>
                <c:pt idx="708">
                  <c:v>8.3576269999999994E-2</c:v>
                </c:pt>
                <c:pt idx="709">
                  <c:v>7.8085710000000003E-2</c:v>
                </c:pt>
                <c:pt idx="710">
                  <c:v>7.806051E-2</c:v>
                </c:pt>
                <c:pt idx="711">
                  <c:v>7.8010129999999997E-2</c:v>
                </c:pt>
                <c:pt idx="712">
                  <c:v>7.7932879999999996E-2</c:v>
                </c:pt>
                <c:pt idx="713">
                  <c:v>7.7889009999999995E-2</c:v>
                </c:pt>
                <c:pt idx="714">
                  <c:v>7.7866640000000001E-2</c:v>
                </c:pt>
                <c:pt idx="715">
                  <c:v>7.7832269999999995E-2</c:v>
                </c:pt>
                <c:pt idx="716">
                  <c:v>7.7828830000000002E-2</c:v>
                </c:pt>
                <c:pt idx="717">
                  <c:v>7.7821959999999996E-2</c:v>
                </c:pt>
                <c:pt idx="718">
                  <c:v>7.7808219999999997E-2</c:v>
                </c:pt>
                <c:pt idx="719">
                  <c:v>7.7787759999999997E-2</c:v>
                </c:pt>
                <c:pt idx="720">
                  <c:v>7.7764319999999998E-2</c:v>
                </c:pt>
                <c:pt idx="721">
                  <c:v>7.7736180000000002E-2</c:v>
                </c:pt>
                <c:pt idx="722">
                  <c:v>7.7699980000000002E-2</c:v>
                </c:pt>
                <c:pt idx="723">
                  <c:v>7.7646339999999994E-2</c:v>
                </c:pt>
                <c:pt idx="724">
                  <c:v>7.7561130000000006E-2</c:v>
                </c:pt>
                <c:pt idx="725">
                  <c:v>7.7395190000000003E-2</c:v>
                </c:pt>
                <c:pt idx="726">
                  <c:v>7.5339809999999993E-2</c:v>
                </c:pt>
                <c:pt idx="727">
                  <c:v>7.5316419999999995E-2</c:v>
                </c:pt>
                <c:pt idx="728">
                  <c:v>7.5269680000000005E-2</c:v>
                </c:pt>
                <c:pt idx="729">
                  <c:v>7.5188110000000002E-2</c:v>
                </c:pt>
                <c:pt idx="730">
                  <c:v>7.5094729999999998E-2</c:v>
                </c:pt>
                <c:pt idx="731">
                  <c:v>7.0126450000000007E-2</c:v>
                </c:pt>
                <c:pt idx="732">
                  <c:v>6.5432809999999994E-2</c:v>
                </c:pt>
                <c:pt idx="733">
                  <c:v>6.1013810000000002E-2</c:v>
                </c:pt>
                <c:pt idx="734">
                  <c:v>5.686944E-2</c:v>
                </c:pt>
                <c:pt idx="735">
                  <c:v>5.2999709999999998E-2</c:v>
                </c:pt>
                <c:pt idx="736">
                  <c:v>4.9404620000000003E-2</c:v>
                </c:pt>
                <c:pt idx="737">
                  <c:v>4.6084170000000001E-2</c:v>
                </c:pt>
                <c:pt idx="738">
                  <c:v>4.6069539999999999E-2</c:v>
                </c:pt>
                <c:pt idx="739">
                  <c:v>4.6040289999999998E-2</c:v>
                </c:pt>
                <c:pt idx="740">
                  <c:v>4.5989259999999997E-2</c:v>
                </c:pt>
                <c:pt idx="741">
                  <c:v>4.5962580000000003E-2</c:v>
                </c:pt>
                <c:pt idx="742">
                  <c:v>4.5952060000000003E-2</c:v>
                </c:pt>
                <c:pt idx="743">
                  <c:v>4.5931029999999998E-2</c:v>
                </c:pt>
                <c:pt idx="744">
                  <c:v>4.5930859999999997E-2</c:v>
                </c:pt>
                <c:pt idx="745">
                  <c:v>4.5929850000000001E-2</c:v>
                </c:pt>
                <c:pt idx="746">
                  <c:v>4.5928499999999997E-2</c:v>
                </c:pt>
                <c:pt idx="747">
                  <c:v>4.5925800000000003E-2</c:v>
                </c:pt>
                <c:pt idx="748">
                  <c:v>4.59204E-2</c:v>
                </c:pt>
                <c:pt idx="749">
                  <c:v>4.5909609999999997E-2</c:v>
                </c:pt>
                <c:pt idx="750">
                  <c:v>4.5895949999999998E-2</c:v>
                </c:pt>
                <c:pt idx="751">
                  <c:v>4.5880299999999999E-2</c:v>
                </c:pt>
                <c:pt idx="752">
                  <c:v>4.5861199999999998E-2</c:v>
                </c:pt>
                <c:pt idx="753">
                  <c:v>4.5834409999999999E-2</c:v>
                </c:pt>
                <c:pt idx="754">
                  <c:v>4.579333E-2</c:v>
                </c:pt>
                <c:pt idx="755">
                  <c:v>4.5720980000000001E-2</c:v>
                </c:pt>
                <c:pt idx="756">
                  <c:v>4.5576699999999998E-2</c:v>
                </c:pt>
                <c:pt idx="757">
                  <c:v>4.5410539999999999E-2</c:v>
                </c:pt>
                <c:pt idx="758">
                  <c:v>4.5244909999999999E-2</c:v>
                </c:pt>
                <c:pt idx="759">
                  <c:v>4.5079809999999998E-2</c:v>
                </c:pt>
                <c:pt idx="760">
                  <c:v>4.4915249999999997E-2</c:v>
                </c:pt>
                <c:pt idx="761">
                  <c:v>4.4751220000000001E-2</c:v>
                </c:pt>
                <c:pt idx="762">
                  <c:v>4.4587719999999997E-2</c:v>
                </c:pt>
                <c:pt idx="763">
                  <c:v>4.4424760000000001E-2</c:v>
                </c:pt>
                <c:pt idx="764">
                  <c:v>4.4409949999999997E-2</c:v>
                </c:pt>
                <c:pt idx="765">
                  <c:v>4.4380339999999997E-2</c:v>
                </c:pt>
                <c:pt idx="766">
                  <c:v>4.4335949999999999E-2</c:v>
                </c:pt>
                <c:pt idx="767">
                  <c:v>4.4276820000000001E-2</c:v>
                </c:pt>
                <c:pt idx="768">
                  <c:v>4.2928149999999998E-2</c:v>
                </c:pt>
                <c:pt idx="769">
                  <c:v>4.1617010000000003E-2</c:v>
                </c:pt>
                <c:pt idx="770">
                  <c:v>4.0343400000000001E-2</c:v>
                </c:pt>
                <c:pt idx="771">
                  <c:v>3.9107320000000001E-2</c:v>
                </c:pt>
                <c:pt idx="772">
                  <c:v>3.7908770000000001E-2</c:v>
                </c:pt>
                <c:pt idx="773">
                  <c:v>3.6747750000000003E-2</c:v>
                </c:pt>
                <c:pt idx="774">
                  <c:v>3.5624259999999998E-2</c:v>
                </c:pt>
                <c:pt idx="775">
                  <c:v>3.5391680000000002E-2</c:v>
                </c:pt>
                <c:pt idx="776">
                  <c:v>3.52699E-2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816416"/>
        <c:axId val="750808576"/>
      </c:scatterChart>
      <c:valAx>
        <c:axId val="750816416"/>
        <c:scaling>
          <c:orientation val="minMax"/>
          <c:max val="2.000000000000001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08576"/>
        <c:crosses val="autoZero"/>
        <c:crossBetween val="midCat"/>
      </c:valAx>
      <c:valAx>
        <c:axId val="75080857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164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V(adc)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Sheet1!$A$2:$A$940</c:f>
              <c:numCache>
                <c:formatCode>0.00E+00</c:formatCode>
                <c:ptCount val="939"/>
                <c:pt idx="0">
                  <c:v>0</c:v>
                </c:pt>
                <c:pt idx="1">
                  <c:v>1.9531249921956902E-15</c:v>
                </c:pt>
                <c:pt idx="2">
                  <c:v>3.9062499843913898E-15</c:v>
                </c:pt>
                <c:pt idx="3">
                  <c:v>7.8124999687827906E-15</c:v>
                </c:pt>
                <c:pt idx="4">
                  <c:v>1.5624999937565499E-14</c:v>
                </c:pt>
                <c:pt idx="5">
                  <c:v>3.1249999875131099E-14</c:v>
                </c:pt>
                <c:pt idx="6">
                  <c:v>6.24999997502623E-14</c:v>
                </c:pt>
                <c:pt idx="7">
                  <c:v>1.2499999950052399E-13</c:v>
                </c:pt>
                <c:pt idx="8">
                  <c:v>2.49999999001049E-13</c:v>
                </c:pt>
                <c:pt idx="9">
                  <c:v>4.9999999800209799E-13</c:v>
                </c:pt>
                <c:pt idx="10">
                  <c:v>9.99999996004197E-13</c:v>
                </c:pt>
                <c:pt idx="11">
                  <c:v>1.99999999200839E-12</c:v>
                </c:pt>
                <c:pt idx="12">
                  <c:v>3.9999999840167799E-12</c:v>
                </c:pt>
                <c:pt idx="13">
                  <c:v>7.8117518866939694E-12</c:v>
                </c:pt>
                <c:pt idx="14">
                  <c:v>1.35039947150028E-11</c:v>
                </c:pt>
                <c:pt idx="15">
                  <c:v>1.8715321071987601E-11</c:v>
                </c:pt>
                <c:pt idx="16">
                  <c:v>2.55095190027605E-11</c:v>
                </c:pt>
                <c:pt idx="17">
                  <c:v>3.3457061322294799E-11</c:v>
                </c:pt>
                <c:pt idx="18">
                  <c:v>4.61194147268571E-11</c:v>
                </c:pt>
                <c:pt idx="19">
                  <c:v>4.7400515453462298E-11</c:v>
                </c:pt>
                <c:pt idx="20">
                  <c:v>4.9962716906672797E-11</c:v>
                </c:pt>
                <c:pt idx="21">
                  <c:v>5.5087119813093803E-11</c:v>
                </c:pt>
                <c:pt idx="22">
                  <c:v>5.6368220539699097E-11</c:v>
                </c:pt>
                <c:pt idx="23">
                  <c:v>5.8930421992909597E-11</c:v>
                </c:pt>
                <c:pt idx="24">
                  <c:v>5.9570972356212199E-11</c:v>
                </c:pt>
                <c:pt idx="25">
                  <c:v>6.0852073082817494E-11</c:v>
                </c:pt>
                <c:pt idx="26">
                  <c:v>6.1172348264468801E-11</c:v>
                </c:pt>
                <c:pt idx="27">
                  <c:v>6.1973036218597096E-11</c:v>
                </c:pt>
                <c:pt idx="28">
                  <c:v>6.2533517786486801E-11</c:v>
                </c:pt>
                <c:pt idx="29">
                  <c:v>6.2583560783619904E-11</c:v>
                </c:pt>
                <c:pt idx="30">
                  <c:v>6.2643612380179506E-11</c:v>
                </c:pt>
                <c:pt idx="31">
                  <c:v>6.2883818766418006E-11</c:v>
                </c:pt>
                <c:pt idx="32">
                  <c:v>6.3204093948069301E-11</c:v>
                </c:pt>
                <c:pt idx="33">
                  <c:v>6.3844644311371903E-11</c:v>
                </c:pt>
                <c:pt idx="34">
                  <c:v>6.5125745037977198E-11</c:v>
                </c:pt>
                <c:pt idx="35">
                  <c:v>6.7687946491187697E-11</c:v>
                </c:pt>
                <c:pt idx="36">
                  <c:v>7.2812349397608696E-11</c:v>
                </c:pt>
                <c:pt idx="37">
                  <c:v>7.7732985142681596E-11</c:v>
                </c:pt>
                <c:pt idx="38">
                  <c:v>7.82640211908887E-11</c:v>
                </c:pt>
                <c:pt idx="39">
                  <c:v>7.9326093287302702E-11</c:v>
                </c:pt>
                <c:pt idx="40">
                  <c:v>8.1450237480130901E-11</c:v>
                </c:pt>
                <c:pt idx="41">
                  <c:v>8.2114032540389704E-11</c:v>
                </c:pt>
                <c:pt idx="42">
                  <c:v>8.2445930070519099E-11</c:v>
                </c:pt>
                <c:pt idx="43">
                  <c:v>8.2611878835583796E-11</c:v>
                </c:pt>
                <c:pt idx="44">
                  <c:v>8.2678258341609704E-11</c:v>
                </c:pt>
                <c:pt idx="45">
                  <c:v>8.2694853218116106E-11</c:v>
                </c:pt>
                <c:pt idx="46">
                  <c:v>8.2728042971129105E-11</c:v>
                </c:pt>
                <c:pt idx="47">
                  <c:v>8.2794422477155E-11</c:v>
                </c:pt>
                <c:pt idx="48">
                  <c:v>8.2927181489206698E-11</c:v>
                </c:pt>
                <c:pt idx="49">
                  <c:v>8.3192699513310199E-11</c:v>
                </c:pt>
                <c:pt idx="50">
                  <c:v>8.3723735561517303E-11</c:v>
                </c:pt>
                <c:pt idx="51">
                  <c:v>8.4785807657931305E-11</c:v>
                </c:pt>
                <c:pt idx="52">
                  <c:v>8.6909951850759504E-11</c:v>
                </c:pt>
                <c:pt idx="53">
                  <c:v>9.1158240236415797E-11</c:v>
                </c:pt>
                <c:pt idx="54">
                  <c:v>9.1503423228687405E-11</c:v>
                </c:pt>
                <c:pt idx="55">
                  <c:v>9.2193789213230596E-11</c:v>
                </c:pt>
                <c:pt idx="56">
                  <c:v>9.3574521182317003E-11</c:v>
                </c:pt>
                <c:pt idx="57">
                  <c:v>9.6335985120489896E-11</c:v>
                </c:pt>
                <c:pt idx="58">
                  <c:v>1E-10</c:v>
                </c:pt>
                <c:pt idx="59">
                  <c:v>1.0036640148795099E-10</c:v>
                </c:pt>
                <c:pt idx="60">
                  <c:v>1.01099204463853E-10</c:v>
                </c:pt>
                <c:pt idx="61">
                  <c:v>1.0256481041565699E-10</c:v>
                </c:pt>
                <c:pt idx="62">
                  <c:v>1.05496022319265E-10</c:v>
                </c:pt>
                <c:pt idx="63">
                  <c:v>1.08958741759612E-10</c:v>
                </c:pt>
                <c:pt idx="64">
                  <c:v>1.15221823526936E-10</c:v>
                </c:pt>
                <c:pt idx="65">
                  <c:v>1.21479800860146E-10</c:v>
                </c:pt>
                <c:pt idx="66">
                  <c:v>1.3042196874768E-10</c:v>
                </c:pt>
                <c:pt idx="67">
                  <c:v>1.41225774424716E-10</c:v>
                </c:pt>
                <c:pt idx="68">
                  <c:v>1.57021564166287E-10</c:v>
                </c:pt>
                <c:pt idx="69">
                  <c:v>1.72136214139651E-10</c:v>
                </c:pt>
                <c:pt idx="70">
                  <c:v>1.94009912471886E-10</c:v>
                </c:pt>
                <c:pt idx="71">
                  <c:v>2.2193285949866E-10</c:v>
                </c:pt>
                <c:pt idx="72">
                  <c:v>2.59912652903527E-10</c:v>
                </c:pt>
                <c:pt idx="73">
                  <c:v>3.0362049937721798E-10</c:v>
                </c:pt>
                <c:pt idx="74">
                  <c:v>3.6919931050447001E-10</c:v>
                </c:pt>
                <c:pt idx="75">
                  <c:v>4.3476411078112998E-10</c:v>
                </c:pt>
                <c:pt idx="76">
                  <c:v>5.1963765841117205E-10</c:v>
                </c:pt>
                <c:pt idx="77">
                  <c:v>5.9031312077857098E-10</c:v>
                </c:pt>
                <c:pt idx="78">
                  <c:v>6.5995236035033296E-10</c:v>
                </c:pt>
                <c:pt idx="79">
                  <c:v>7.3686443079223302E-10</c:v>
                </c:pt>
                <c:pt idx="80">
                  <c:v>8.1726031516712201E-10</c:v>
                </c:pt>
                <c:pt idx="81">
                  <c:v>8.1745267489569897E-10</c:v>
                </c:pt>
                <c:pt idx="82">
                  <c:v>8.1783739435285403E-10</c:v>
                </c:pt>
                <c:pt idx="83">
                  <c:v>8.1860683326716301E-10</c:v>
                </c:pt>
                <c:pt idx="84">
                  <c:v>8.2014571109578097E-10</c:v>
                </c:pt>
                <c:pt idx="85">
                  <c:v>8.2322346675301803E-10</c:v>
                </c:pt>
                <c:pt idx="86">
                  <c:v>8.2937897806749101E-10</c:v>
                </c:pt>
                <c:pt idx="87">
                  <c:v>8.4169000069643801E-10</c:v>
                </c:pt>
                <c:pt idx="88">
                  <c:v>8.6631204595433305E-10</c:v>
                </c:pt>
                <c:pt idx="89">
                  <c:v>9.1555613647012095E-10</c:v>
                </c:pt>
                <c:pt idx="90">
                  <c:v>9.1709501429873901E-10</c:v>
                </c:pt>
                <c:pt idx="91">
                  <c:v>9.2017276995597597E-10</c:v>
                </c:pt>
                <c:pt idx="92">
                  <c:v>9.2094220887028495E-10</c:v>
                </c:pt>
                <c:pt idx="93">
                  <c:v>9.2248108669890302E-10</c:v>
                </c:pt>
                <c:pt idx="94">
                  <c:v>9.3659204678810897E-10</c:v>
                </c:pt>
                <c:pt idx="95">
                  <c:v>9.5070300687731502E-10</c:v>
                </c:pt>
                <c:pt idx="96">
                  <c:v>9.6481396696652108E-10</c:v>
                </c:pt>
                <c:pt idx="97">
                  <c:v>9.7892492705572796E-10</c:v>
                </c:pt>
                <c:pt idx="98">
                  <c:v>9.9303588714493401E-10</c:v>
                </c:pt>
                <c:pt idx="99">
                  <c:v>1.0071468472341401E-9</c:v>
                </c:pt>
                <c:pt idx="100">
                  <c:v>1.0212578073233399E-9</c:v>
                </c:pt>
                <c:pt idx="101">
                  <c:v>1.0999999999999999E-9</c:v>
                </c:pt>
                <c:pt idx="102">
                  <c:v>1.10787421926766E-9</c:v>
                </c:pt>
                <c:pt idx="103">
                  <c:v>1.12362265780299E-9</c:v>
                </c:pt>
                <c:pt idx="104">
                  <c:v>1.15511953487365E-9</c:v>
                </c:pt>
                <c:pt idx="105">
                  <c:v>1.2E-9</c:v>
                </c:pt>
                <c:pt idx="106">
                  <c:v>1.2314163255884401E-9</c:v>
                </c:pt>
                <c:pt idx="107">
                  <c:v>1.26732069768951E-9</c:v>
                </c:pt>
                <c:pt idx="108">
                  <c:v>1.33912944189166E-9</c:v>
                </c:pt>
                <c:pt idx="109">
                  <c:v>1.48274693029595E-9</c:v>
                </c:pt>
                <c:pt idx="110">
                  <c:v>1.67805943029595E-9</c:v>
                </c:pt>
                <c:pt idx="111">
                  <c:v>1.8733719302959502E-9</c:v>
                </c:pt>
                <c:pt idx="112">
                  <c:v>2.0686844302959499E-9</c:v>
                </c:pt>
                <c:pt idx="113">
                  <c:v>2.2639969302959501E-9</c:v>
                </c:pt>
                <c:pt idx="114">
                  <c:v>2.4593094302959499E-9</c:v>
                </c:pt>
                <c:pt idx="115">
                  <c:v>2.6546219302959501E-9</c:v>
                </c:pt>
                <c:pt idx="116">
                  <c:v>2.8499344302959499E-9</c:v>
                </c:pt>
                <c:pt idx="117">
                  <c:v>3.0452469302959501E-9</c:v>
                </c:pt>
                <c:pt idx="118">
                  <c:v>3.2405594302959499E-9</c:v>
                </c:pt>
                <c:pt idx="119">
                  <c:v>3.4358719302959501E-9</c:v>
                </c:pt>
                <c:pt idx="120">
                  <c:v>3.6311844302959499E-9</c:v>
                </c:pt>
                <c:pt idx="121">
                  <c:v>3.8264969302959501E-9</c:v>
                </c:pt>
                <c:pt idx="122">
                  <c:v>4.0218094302959499E-9</c:v>
                </c:pt>
                <c:pt idx="123">
                  <c:v>4.2171219302959496E-9</c:v>
                </c:pt>
                <c:pt idx="124">
                  <c:v>4.4124344302959502E-9</c:v>
                </c:pt>
                <c:pt idx="125">
                  <c:v>4.60774693029595E-9</c:v>
                </c:pt>
                <c:pt idx="126">
                  <c:v>4.8030594302959498E-9</c:v>
                </c:pt>
                <c:pt idx="127">
                  <c:v>4.9983719302959496E-9</c:v>
                </c:pt>
                <c:pt idx="128">
                  <c:v>5.1936844302959502E-9</c:v>
                </c:pt>
                <c:pt idx="129">
                  <c:v>5.38899693029595E-9</c:v>
                </c:pt>
                <c:pt idx="130">
                  <c:v>5.5843094302959498E-9</c:v>
                </c:pt>
                <c:pt idx="131">
                  <c:v>5.7796219302959504E-9</c:v>
                </c:pt>
                <c:pt idx="132">
                  <c:v>5.9749344302959502E-9</c:v>
                </c:pt>
                <c:pt idx="133">
                  <c:v>6.1946609927959497E-9</c:v>
                </c:pt>
                <c:pt idx="134">
                  <c:v>6.3394015061888102E-9</c:v>
                </c:pt>
                <c:pt idx="135">
                  <c:v>6.4841420195816598E-9</c:v>
                </c:pt>
                <c:pt idx="136">
                  <c:v>6.6288825329745203E-9</c:v>
                </c:pt>
                <c:pt idx="137">
                  <c:v>6.7736230463673798E-9</c:v>
                </c:pt>
                <c:pt idx="138">
                  <c:v>6.9183635597602403E-9</c:v>
                </c:pt>
                <c:pt idx="139">
                  <c:v>7.0631040731530899E-9</c:v>
                </c:pt>
                <c:pt idx="140">
                  <c:v>7.2078445865459504E-9</c:v>
                </c:pt>
                <c:pt idx="141">
                  <c:v>7.4031570865459502E-9</c:v>
                </c:pt>
                <c:pt idx="142">
                  <c:v>7.5984695865459508E-9</c:v>
                </c:pt>
                <c:pt idx="143">
                  <c:v>7.7937820865459505E-9</c:v>
                </c:pt>
                <c:pt idx="144">
                  <c:v>7.9890945865459503E-9</c:v>
                </c:pt>
                <c:pt idx="145">
                  <c:v>8.1844070865459501E-9</c:v>
                </c:pt>
                <c:pt idx="146">
                  <c:v>8.3797195865459499E-9</c:v>
                </c:pt>
                <c:pt idx="147">
                  <c:v>8.5750320865459497E-9</c:v>
                </c:pt>
                <c:pt idx="148">
                  <c:v>8.7703445865459495E-9</c:v>
                </c:pt>
                <c:pt idx="149">
                  <c:v>8.9656570865459493E-9</c:v>
                </c:pt>
                <c:pt idx="150">
                  <c:v>9.1609695865459507E-9</c:v>
                </c:pt>
                <c:pt idx="151">
                  <c:v>9.3562820865459505E-9</c:v>
                </c:pt>
                <c:pt idx="152">
                  <c:v>9.5515945865459503E-9</c:v>
                </c:pt>
                <c:pt idx="153">
                  <c:v>9.74690708654595E-9</c:v>
                </c:pt>
                <c:pt idx="154">
                  <c:v>9.9422195865459498E-9</c:v>
                </c:pt>
                <c:pt idx="155">
                  <c:v>1.01375320865459E-8</c:v>
                </c:pt>
                <c:pt idx="156">
                  <c:v>1.03328445865459E-8</c:v>
                </c:pt>
                <c:pt idx="157">
                  <c:v>1.05281570865459E-8</c:v>
                </c:pt>
                <c:pt idx="158">
                  <c:v>1.0723469586545899E-8</c:v>
                </c:pt>
                <c:pt idx="159">
                  <c:v>1.0918782086545901E-8</c:v>
                </c:pt>
                <c:pt idx="160">
                  <c:v>1.1114094586545901E-8</c:v>
                </c:pt>
                <c:pt idx="161">
                  <c:v>1.13094070865459E-8</c:v>
                </c:pt>
                <c:pt idx="162">
                  <c:v>1.15047195865459E-8</c:v>
                </c:pt>
                <c:pt idx="163">
                  <c:v>1.17000320865459E-8</c:v>
                </c:pt>
                <c:pt idx="164">
                  <c:v>1.18953445865459E-8</c:v>
                </c:pt>
                <c:pt idx="165">
                  <c:v>1.2090657086545899E-8</c:v>
                </c:pt>
                <c:pt idx="166">
                  <c:v>1.2285969586545899E-8</c:v>
                </c:pt>
                <c:pt idx="167">
                  <c:v>1.2481282086545901E-8</c:v>
                </c:pt>
                <c:pt idx="168">
                  <c:v>1.26765945865459E-8</c:v>
                </c:pt>
                <c:pt idx="169">
                  <c:v>1.28719070865459E-8</c:v>
                </c:pt>
                <c:pt idx="170">
                  <c:v>1.30672195865459E-8</c:v>
                </c:pt>
                <c:pt idx="171">
                  <c:v>1.32625320865459E-8</c:v>
                </c:pt>
                <c:pt idx="172">
                  <c:v>1.34578445865459E-8</c:v>
                </c:pt>
                <c:pt idx="173">
                  <c:v>1.3653157086545899E-8</c:v>
                </c:pt>
                <c:pt idx="174">
                  <c:v>1.3848469586545899E-8</c:v>
                </c:pt>
                <c:pt idx="175">
                  <c:v>1.42390945865459E-8</c:v>
                </c:pt>
                <c:pt idx="176">
                  <c:v>1.46297195865459E-8</c:v>
                </c:pt>
                <c:pt idx="177">
                  <c:v>1.50203445865459E-8</c:v>
                </c:pt>
                <c:pt idx="178">
                  <c:v>1.5606282086545901E-8</c:v>
                </c:pt>
                <c:pt idx="179">
                  <c:v>1.6000000000000001E-8</c:v>
                </c:pt>
                <c:pt idx="180">
                  <c:v>1.6014774132592899E-8</c:v>
                </c:pt>
                <c:pt idx="181">
                  <c:v>1.6034472976050099E-8</c:v>
                </c:pt>
                <c:pt idx="182">
                  <c:v>1.6045513805397801E-8</c:v>
                </c:pt>
                <c:pt idx="183">
                  <c:v>1.6067595464093198E-8</c:v>
                </c:pt>
                <c:pt idx="184">
                  <c:v>1.60752858657192E-8</c:v>
                </c:pt>
                <c:pt idx="185">
                  <c:v>1.60794795505662E-8</c:v>
                </c:pt>
                <c:pt idx="186">
                  <c:v>1.60821062800171E-8</c:v>
                </c:pt>
                <c:pt idx="187">
                  <c:v>1.608472298483E-8</c:v>
                </c:pt>
                <c:pt idx="188">
                  <c:v>1.6087585322775201E-8</c:v>
                </c:pt>
                <c:pt idx="189">
                  <c:v>1.6090874307800601E-8</c:v>
                </c:pt>
                <c:pt idx="190">
                  <c:v>1.6094558522986899E-8</c:v>
                </c:pt>
                <c:pt idx="191">
                  <c:v>1.6096645288269099E-8</c:v>
                </c:pt>
                <c:pt idx="192">
                  <c:v>1.6099999999999999E-8</c:v>
                </c:pt>
                <c:pt idx="193">
                  <c:v>1.61010064135192E-8</c:v>
                </c:pt>
                <c:pt idx="194">
                  <c:v>1.61023482982116E-8</c:v>
                </c:pt>
                <c:pt idx="195">
                  <c:v>1.6105032067596202E-8</c:v>
                </c:pt>
                <c:pt idx="196">
                  <c:v>1.61103996063656E-8</c:v>
                </c:pt>
                <c:pt idx="197">
                  <c:v>1.6117680159491499E-8</c:v>
                </c:pt>
                <c:pt idx="198">
                  <c:v>1.6125902214127501E-8</c:v>
                </c:pt>
                <c:pt idx="199">
                  <c:v>1.6135952646356702E-8</c:v>
                </c:pt>
                <c:pt idx="200">
                  <c:v>1.6148836161809301E-8</c:v>
                </c:pt>
                <c:pt idx="201">
                  <c:v>1.6167228784747701E-8</c:v>
                </c:pt>
                <c:pt idx="202">
                  <c:v>1.61948852366729E-8</c:v>
                </c:pt>
                <c:pt idx="203">
                  <c:v>1.6244424455743201E-8</c:v>
                </c:pt>
                <c:pt idx="204">
                  <c:v>1.63666495334942E-8</c:v>
                </c:pt>
                <c:pt idx="205">
                  <c:v>1.6488874611245199E-8</c:v>
                </c:pt>
                <c:pt idx="206">
                  <c:v>1.6611099688996098E-8</c:v>
                </c:pt>
                <c:pt idx="207">
                  <c:v>1.67333247667471E-8</c:v>
                </c:pt>
                <c:pt idx="208">
                  <c:v>1.6855549844498E-8</c:v>
                </c:pt>
                <c:pt idx="209">
                  <c:v>1.6977774922248999E-8</c:v>
                </c:pt>
                <c:pt idx="210">
                  <c:v>1.7100000000000001E-8</c:v>
                </c:pt>
                <c:pt idx="211">
                  <c:v>1.7109531249999999E-8</c:v>
                </c:pt>
                <c:pt idx="212">
                  <c:v>1.7128593749999999E-8</c:v>
                </c:pt>
                <c:pt idx="213">
                  <c:v>1.7161875000000002E-8</c:v>
                </c:pt>
                <c:pt idx="214">
                  <c:v>1.7199999999999999E-8</c:v>
                </c:pt>
                <c:pt idx="215">
                  <c:v>1.75404862333025E-8</c:v>
                </c:pt>
                <c:pt idx="216">
                  <c:v>1.7880972466605001E-8</c:v>
                </c:pt>
                <c:pt idx="217">
                  <c:v>1.8221458699907499E-8</c:v>
                </c:pt>
                <c:pt idx="218">
                  <c:v>1.8561944933210099E-8</c:v>
                </c:pt>
                <c:pt idx="219">
                  <c:v>1.89024311665126E-8</c:v>
                </c:pt>
                <c:pt idx="220">
                  <c:v>1.9242917399815101E-8</c:v>
                </c:pt>
                <c:pt idx="221">
                  <c:v>1.9583403633117599E-8</c:v>
                </c:pt>
                <c:pt idx="222">
                  <c:v>1.95834095935821E-8</c:v>
                </c:pt>
                <c:pt idx="223">
                  <c:v>1.9583410152375701E-8</c:v>
                </c:pt>
                <c:pt idx="224">
                  <c:v>1.95834108974337E-8</c:v>
                </c:pt>
                <c:pt idx="225">
                  <c:v>1.9583413505136899E-8</c:v>
                </c:pt>
                <c:pt idx="226">
                  <c:v>1.95834153677821E-8</c:v>
                </c:pt>
                <c:pt idx="227">
                  <c:v>1.95834179754853E-8</c:v>
                </c:pt>
                <c:pt idx="228">
                  <c:v>1.9583418254882099E-8</c:v>
                </c:pt>
                <c:pt idx="229">
                  <c:v>1.9583418999940101E-8</c:v>
                </c:pt>
                <c:pt idx="230">
                  <c:v>1.9583420490056201E-8</c:v>
                </c:pt>
                <c:pt idx="231">
                  <c:v>1.9583420862585302E-8</c:v>
                </c:pt>
                <c:pt idx="232">
                  <c:v>1.9583421141982001E-8</c:v>
                </c:pt>
                <c:pt idx="233">
                  <c:v>1.9583421887040099E-8</c:v>
                </c:pt>
                <c:pt idx="234">
                  <c:v>1.9583422818362701E-8</c:v>
                </c:pt>
                <c:pt idx="235">
                  <c:v>1.95834255191981E-8</c:v>
                </c:pt>
                <c:pt idx="236">
                  <c:v>1.95834257054627E-8</c:v>
                </c:pt>
                <c:pt idx="237">
                  <c:v>1.9583425752028799E-8</c:v>
                </c:pt>
                <c:pt idx="238">
                  <c:v>1.9583425868444101E-8</c:v>
                </c:pt>
                <c:pt idx="239">
                  <c:v>1.98031524309441E-8</c:v>
                </c:pt>
                <c:pt idx="240">
                  <c:v>2.0100000000000001E-8</c:v>
                </c:pt>
                <c:pt idx="241">
                  <c:v>2.0100585246632101E-8</c:v>
                </c:pt>
                <c:pt idx="242">
                  <c:v>2.0101755739896499E-8</c:v>
                </c:pt>
                <c:pt idx="243">
                  <c:v>2.0104096726425299E-8</c:v>
                </c:pt>
                <c:pt idx="244">
                  <c:v>2.01083516639246E-8</c:v>
                </c:pt>
                <c:pt idx="245">
                  <c:v>2.0112891421507501E-8</c:v>
                </c:pt>
                <c:pt idx="246">
                  <c:v>2.0117732931654598E-8</c:v>
                </c:pt>
                <c:pt idx="247">
                  <c:v>2.0123027457855801E-8</c:v>
                </c:pt>
                <c:pt idx="248">
                  <c:v>2.0130282405337399E-8</c:v>
                </c:pt>
                <c:pt idx="249">
                  <c:v>2.01394521161875E-8</c:v>
                </c:pt>
                <c:pt idx="250">
                  <c:v>2.0152916385857801E-8</c:v>
                </c:pt>
                <c:pt idx="251">
                  <c:v>2.0160160727069499E-8</c:v>
                </c:pt>
                <c:pt idx="252">
                  <c:v>2.0164617506927E-8</c:v>
                </c:pt>
                <c:pt idx="253">
                  <c:v>2.01684231437047E-8</c:v>
                </c:pt>
                <c:pt idx="254">
                  <c:v>2.0173858299488301E-8</c:v>
                </c:pt>
                <c:pt idx="255">
                  <c:v>2.0178948965619901E-8</c:v>
                </c:pt>
                <c:pt idx="256">
                  <c:v>2.0183654857206699E-8</c:v>
                </c:pt>
                <c:pt idx="257">
                  <c:v>2.0189413970306101E-8</c:v>
                </c:pt>
                <c:pt idx="258">
                  <c:v>2.0194176646024699E-8</c:v>
                </c:pt>
                <c:pt idx="259">
                  <c:v>2.0199999999999999E-8</c:v>
                </c:pt>
                <c:pt idx="260">
                  <c:v>2.0200582335397501E-8</c:v>
                </c:pt>
                <c:pt idx="261">
                  <c:v>2.0201747006192499E-8</c:v>
                </c:pt>
                <c:pt idx="262">
                  <c:v>2.0204076347782601E-8</c:v>
                </c:pt>
                <c:pt idx="263">
                  <c:v>2.0208090208273401E-8</c:v>
                </c:pt>
                <c:pt idx="264">
                  <c:v>2.0212262641469598E-8</c:v>
                </c:pt>
                <c:pt idx="265">
                  <c:v>2.0218028189832999E-8</c:v>
                </c:pt>
                <c:pt idx="266">
                  <c:v>2.02238496643945E-8</c:v>
                </c:pt>
                <c:pt idx="267">
                  <c:v>2.0233027136326802E-8</c:v>
                </c:pt>
                <c:pt idx="268">
                  <c:v>2.0244453673270201E-8</c:v>
                </c:pt>
                <c:pt idx="269">
                  <c:v>2.02609966978762E-8</c:v>
                </c:pt>
                <c:pt idx="270">
                  <c:v>2.0278073480933699E-8</c:v>
                </c:pt>
                <c:pt idx="271">
                  <c:v>2.0296614228497198E-8</c:v>
                </c:pt>
                <c:pt idx="272">
                  <c:v>2.03175974325731E-8</c:v>
                </c:pt>
                <c:pt idx="273">
                  <c:v>2.0347396047877899E-8</c:v>
                </c:pt>
                <c:pt idx="274">
                  <c:v>2.0390830666987401E-8</c:v>
                </c:pt>
                <c:pt idx="275">
                  <c:v>2.0469488294968301E-8</c:v>
                </c:pt>
                <c:pt idx="276">
                  <c:v>2.0603516441764801E-8</c:v>
                </c:pt>
                <c:pt idx="277">
                  <c:v>2.0740508702914201E-8</c:v>
                </c:pt>
                <c:pt idx="278">
                  <c:v>2.0914659791452699E-8</c:v>
                </c:pt>
                <c:pt idx="279">
                  <c:v>2.1109972291452701E-8</c:v>
                </c:pt>
                <c:pt idx="280">
                  <c:v>2.1305284791452699E-8</c:v>
                </c:pt>
                <c:pt idx="281">
                  <c:v>2.15005972914527E-8</c:v>
                </c:pt>
                <c:pt idx="282">
                  <c:v>2.1695909791452699E-8</c:v>
                </c:pt>
                <c:pt idx="283">
                  <c:v>2.18912222914527E-8</c:v>
                </c:pt>
                <c:pt idx="284">
                  <c:v>2.2086534791452701E-8</c:v>
                </c:pt>
                <c:pt idx="285">
                  <c:v>2.22818472914527E-8</c:v>
                </c:pt>
                <c:pt idx="286">
                  <c:v>2.2477159791452701E-8</c:v>
                </c:pt>
                <c:pt idx="287">
                  <c:v>2.2672472291452699E-8</c:v>
                </c:pt>
                <c:pt idx="288">
                  <c:v>2.2867784791452701E-8</c:v>
                </c:pt>
                <c:pt idx="289">
                  <c:v>2.3063097291452699E-8</c:v>
                </c:pt>
                <c:pt idx="290">
                  <c:v>2.32584097914527E-8</c:v>
                </c:pt>
                <c:pt idx="291">
                  <c:v>2.3453722291452702E-8</c:v>
                </c:pt>
                <c:pt idx="292">
                  <c:v>2.36490347914527E-8</c:v>
                </c:pt>
                <c:pt idx="293">
                  <c:v>2.3844347291452701E-8</c:v>
                </c:pt>
                <c:pt idx="294">
                  <c:v>2.4039659791452699E-8</c:v>
                </c:pt>
                <c:pt idx="295">
                  <c:v>2.4234972291452701E-8</c:v>
                </c:pt>
                <c:pt idx="296">
                  <c:v>2.4430284791452699E-8</c:v>
                </c:pt>
                <c:pt idx="297">
                  <c:v>2.46255972914527E-8</c:v>
                </c:pt>
                <c:pt idx="298">
                  <c:v>2.4820909791452698E-8</c:v>
                </c:pt>
                <c:pt idx="299">
                  <c:v>2.50162222914527E-8</c:v>
                </c:pt>
                <c:pt idx="300">
                  <c:v>2.5211534791452701E-8</c:v>
                </c:pt>
                <c:pt idx="301">
                  <c:v>2.5406847291452699E-8</c:v>
                </c:pt>
                <c:pt idx="302">
                  <c:v>2.5602159791452701E-8</c:v>
                </c:pt>
                <c:pt idx="303">
                  <c:v>2.5797472291452802E-8</c:v>
                </c:pt>
                <c:pt idx="304">
                  <c:v>2.59927847914528E-8</c:v>
                </c:pt>
                <c:pt idx="305">
                  <c:v>2.6188097291452801E-8</c:v>
                </c:pt>
                <c:pt idx="306">
                  <c:v>2.6383409791452799E-8</c:v>
                </c:pt>
                <c:pt idx="307">
                  <c:v>2.6578722291452801E-8</c:v>
                </c:pt>
                <c:pt idx="308">
                  <c:v>2.6774034791452799E-8</c:v>
                </c:pt>
                <c:pt idx="309">
                  <c:v>2.69693472914528E-8</c:v>
                </c:pt>
                <c:pt idx="310">
                  <c:v>2.7164659791452798E-8</c:v>
                </c:pt>
                <c:pt idx="311">
                  <c:v>2.73599722914528E-8</c:v>
                </c:pt>
                <c:pt idx="312">
                  <c:v>2.7555284791452801E-8</c:v>
                </c:pt>
                <c:pt idx="313">
                  <c:v>2.7750597291452799E-8</c:v>
                </c:pt>
                <c:pt idx="314">
                  <c:v>2.8141222291452799E-8</c:v>
                </c:pt>
                <c:pt idx="315">
                  <c:v>2.8531847291452799E-8</c:v>
                </c:pt>
                <c:pt idx="316">
                  <c:v>2.87271597914528E-8</c:v>
                </c:pt>
                <c:pt idx="317">
                  <c:v>2.8922472291452801E-8</c:v>
                </c:pt>
                <c:pt idx="318">
                  <c:v>2.91177847914528E-8</c:v>
                </c:pt>
                <c:pt idx="319">
                  <c:v>2.9313097291452801E-8</c:v>
                </c:pt>
                <c:pt idx="320">
                  <c:v>2.9508409791452799E-8</c:v>
                </c:pt>
                <c:pt idx="321">
                  <c:v>2.9703722291452801E-8</c:v>
                </c:pt>
                <c:pt idx="322">
                  <c:v>2.9899034791452802E-8</c:v>
                </c:pt>
                <c:pt idx="323">
                  <c:v>3.00943472914528E-8</c:v>
                </c:pt>
                <c:pt idx="324">
                  <c:v>3.0289659791452798E-8</c:v>
                </c:pt>
                <c:pt idx="325">
                  <c:v>3.0484972291452803E-8</c:v>
                </c:pt>
                <c:pt idx="326">
                  <c:v>3.0680284791452801E-8</c:v>
                </c:pt>
                <c:pt idx="327">
                  <c:v>3.0875597291452799E-8</c:v>
                </c:pt>
                <c:pt idx="328">
                  <c:v>3.1070909791452797E-8</c:v>
                </c:pt>
                <c:pt idx="329">
                  <c:v>3.1266222291452802E-8</c:v>
                </c:pt>
                <c:pt idx="330">
                  <c:v>3.14615347914528E-8</c:v>
                </c:pt>
                <c:pt idx="331">
                  <c:v>3.1656847291452798E-8</c:v>
                </c:pt>
                <c:pt idx="332">
                  <c:v>3.1804687499999997E-8</c:v>
                </c:pt>
                <c:pt idx="333">
                  <c:v>3.1904687499999998E-8</c:v>
                </c:pt>
                <c:pt idx="334">
                  <c:v>3.2000000000000002E-8</c:v>
                </c:pt>
                <c:pt idx="335">
                  <c:v>3.200953125E-8</c:v>
                </c:pt>
                <c:pt idx="336">
                  <c:v>3.2028593749999997E-8</c:v>
                </c:pt>
                <c:pt idx="337">
                  <c:v>3.2061875000000003E-8</c:v>
                </c:pt>
                <c:pt idx="338">
                  <c:v>3.20743296179398E-8</c:v>
                </c:pt>
                <c:pt idx="339">
                  <c:v>3.2075090764120303E-8</c:v>
                </c:pt>
                <c:pt idx="340">
                  <c:v>3.2076613056481297E-8</c:v>
                </c:pt>
                <c:pt idx="341">
                  <c:v>3.2079657641203398E-8</c:v>
                </c:pt>
                <c:pt idx="342">
                  <c:v>3.2083097611318797E-8</c:v>
                </c:pt>
                <c:pt idx="343">
                  <c:v>3.2087109485824303E-8</c:v>
                </c:pt>
                <c:pt idx="344">
                  <c:v>3.20907989452677E-8</c:v>
                </c:pt>
                <c:pt idx="345">
                  <c:v>3.2094551369153101E-8</c:v>
                </c:pt>
                <c:pt idx="346">
                  <c:v>3.20963275504687E-8</c:v>
                </c:pt>
                <c:pt idx="347">
                  <c:v>3.2099879913099903E-8</c:v>
                </c:pt>
                <c:pt idx="348">
                  <c:v>3.2100000000000003E-8</c:v>
                </c:pt>
                <c:pt idx="349">
                  <c:v>3.2100720521400303E-8</c:v>
                </c:pt>
                <c:pt idx="350">
                  <c:v>3.2101681216600697E-8</c:v>
                </c:pt>
                <c:pt idx="351">
                  <c:v>3.2103602607001597E-8</c:v>
                </c:pt>
                <c:pt idx="352">
                  <c:v>3.2107445387803299E-8</c:v>
                </c:pt>
                <c:pt idx="353">
                  <c:v>3.2115130949406701E-8</c:v>
                </c:pt>
                <c:pt idx="354">
                  <c:v>3.2122542139740301E-8</c:v>
                </c:pt>
                <c:pt idx="355">
                  <c:v>3.2132929709883399E-8</c:v>
                </c:pt>
                <c:pt idx="356">
                  <c:v>3.2144067187795401E-8</c:v>
                </c:pt>
                <c:pt idx="357">
                  <c:v>3.2162128284263299E-8</c:v>
                </c:pt>
                <c:pt idx="358">
                  <c:v>3.2185467234008297E-8</c:v>
                </c:pt>
                <c:pt idx="359">
                  <c:v>3.2231135835247502E-8</c:v>
                </c:pt>
                <c:pt idx="360">
                  <c:v>3.2484046741769797E-8</c:v>
                </c:pt>
                <c:pt idx="361">
                  <c:v>3.29046875E-8</c:v>
                </c:pt>
                <c:pt idx="362">
                  <c:v>3.3099999999999999E-8</c:v>
                </c:pt>
                <c:pt idx="363">
                  <c:v>3.3101195973853803E-8</c:v>
                </c:pt>
                <c:pt idx="364">
                  <c:v>3.3103587921561497E-8</c:v>
                </c:pt>
                <c:pt idx="365">
                  <c:v>3.3108371816976999E-8</c:v>
                </c:pt>
                <c:pt idx="366">
                  <c:v>3.3117939607807797E-8</c:v>
                </c:pt>
                <c:pt idx="367">
                  <c:v>3.3137075189469599E-8</c:v>
                </c:pt>
                <c:pt idx="368">
                  <c:v>3.3161728836676502E-8</c:v>
                </c:pt>
                <c:pt idx="369">
                  <c:v>3.32E-8</c:v>
                </c:pt>
                <c:pt idx="370">
                  <c:v>3.3457658332705401E-8</c:v>
                </c:pt>
                <c:pt idx="371">
                  <c:v>3.3715316665410802E-8</c:v>
                </c:pt>
                <c:pt idx="372">
                  <c:v>3.3972974998116203E-8</c:v>
                </c:pt>
                <c:pt idx="373">
                  <c:v>3.4230633330821598E-8</c:v>
                </c:pt>
                <c:pt idx="374">
                  <c:v>3.4488291663526999E-8</c:v>
                </c:pt>
                <c:pt idx="375">
                  <c:v>3.47459499962324E-8</c:v>
                </c:pt>
                <c:pt idx="376">
                  <c:v>3.5003608328937802E-8</c:v>
                </c:pt>
                <c:pt idx="377">
                  <c:v>3.51989208289378E-8</c:v>
                </c:pt>
                <c:pt idx="378">
                  <c:v>3.5394233328937798E-8</c:v>
                </c:pt>
                <c:pt idx="379">
                  <c:v>3.5589545828937803E-8</c:v>
                </c:pt>
                <c:pt idx="380">
                  <c:v>3.5784858328937801E-8</c:v>
                </c:pt>
                <c:pt idx="381">
                  <c:v>3.5980170828937799E-8</c:v>
                </c:pt>
                <c:pt idx="382">
                  <c:v>3.6175483328937797E-8</c:v>
                </c:pt>
                <c:pt idx="383">
                  <c:v>3.6370795828937802E-8</c:v>
                </c:pt>
                <c:pt idx="384">
                  <c:v>3.65661083289378E-8</c:v>
                </c:pt>
                <c:pt idx="385">
                  <c:v>3.6761420828937798E-8</c:v>
                </c:pt>
                <c:pt idx="386">
                  <c:v>3.6956733328937803E-8</c:v>
                </c:pt>
                <c:pt idx="387">
                  <c:v>3.7152045828937801E-8</c:v>
                </c:pt>
                <c:pt idx="388">
                  <c:v>3.7347358328937799E-8</c:v>
                </c:pt>
                <c:pt idx="389">
                  <c:v>3.7542670828937797E-8</c:v>
                </c:pt>
                <c:pt idx="390">
                  <c:v>3.7737983328937802E-8</c:v>
                </c:pt>
                <c:pt idx="391">
                  <c:v>3.79332958289378E-8</c:v>
                </c:pt>
                <c:pt idx="392">
                  <c:v>3.8128608328937798E-8</c:v>
                </c:pt>
                <c:pt idx="393">
                  <c:v>3.8323920828937803E-8</c:v>
                </c:pt>
                <c:pt idx="394">
                  <c:v>3.8519233328937801E-8</c:v>
                </c:pt>
                <c:pt idx="395">
                  <c:v>3.8714545828937799E-8</c:v>
                </c:pt>
                <c:pt idx="396">
                  <c:v>3.8909858328937797E-8</c:v>
                </c:pt>
                <c:pt idx="397">
                  <c:v>3.9105170828937802E-8</c:v>
                </c:pt>
                <c:pt idx="398">
                  <c:v>3.93004833289378E-8</c:v>
                </c:pt>
                <c:pt idx="399">
                  <c:v>3.9495795828937798E-8</c:v>
                </c:pt>
                <c:pt idx="400">
                  <c:v>3.9691108328937803E-8</c:v>
                </c:pt>
                <c:pt idx="401">
                  <c:v>3.9886420828937801E-8</c:v>
                </c:pt>
                <c:pt idx="402">
                  <c:v>4.0081733328937799E-8</c:v>
                </c:pt>
                <c:pt idx="403">
                  <c:v>4.0277045828937797E-8</c:v>
                </c:pt>
                <c:pt idx="404">
                  <c:v>4.0472358328937802E-8</c:v>
                </c:pt>
                <c:pt idx="405">
                  <c:v>4.0667670828937701E-8</c:v>
                </c:pt>
                <c:pt idx="406">
                  <c:v>4.0862983328937699E-8</c:v>
                </c:pt>
                <c:pt idx="407">
                  <c:v>4.1058295828937697E-8</c:v>
                </c:pt>
                <c:pt idx="408">
                  <c:v>4.1253608328937702E-8</c:v>
                </c:pt>
                <c:pt idx="409">
                  <c:v>4.14489208289377E-8</c:v>
                </c:pt>
                <c:pt idx="410">
                  <c:v>4.1644233328937698E-8</c:v>
                </c:pt>
                <c:pt idx="411">
                  <c:v>4.1839545828937703E-8</c:v>
                </c:pt>
                <c:pt idx="412">
                  <c:v>4.2034858328937701E-8</c:v>
                </c:pt>
                <c:pt idx="413">
                  <c:v>4.2230170828937699E-8</c:v>
                </c:pt>
                <c:pt idx="414">
                  <c:v>4.2425483328937697E-8</c:v>
                </c:pt>
                <c:pt idx="415">
                  <c:v>4.28161083289377E-8</c:v>
                </c:pt>
                <c:pt idx="416">
                  <c:v>4.3402045828937701E-8</c:v>
                </c:pt>
                <c:pt idx="417">
                  <c:v>4.3792670828937698E-8</c:v>
                </c:pt>
                <c:pt idx="418">
                  <c:v>4.41832958289377E-8</c:v>
                </c:pt>
                <c:pt idx="419">
                  <c:v>4.4573920828937703E-8</c:v>
                </c:pt>
                <c:pt idx="420">
                  <c:v>4.4769233328937701E-8</c:v>
                </c:pt>
                <c:pt idx="421">
                  <c:v>4.49645458289377E-8</c:v>
                </c:pt>
                <c:pt idx="422">
                  <c:v>4.5159858328937698E-8</c:v>
                </c:pt>
                <c:pt idx="423">
                  <c:v>4.5355170828937702E-8</c:v>
                </c:pt>
                <c:pt idx="424">
                  <c:v>4.5550483328937701E-8</c:v>
                </c:pt>
                <c:pt idx="425">
                  <c:v>4.5745795828937699E-8</c:v>
                </c:pt>
                <c:pt idx="426">
                  <c:v>4.5941108328937697E-8</c:v>
                </c:pt>
                <c:pt idx="427">
                  <c:v>4.6136420828937702E-8</c:v>
                </c:pt>
                <c:pt idx="428">
                  <c:v>4.63317333289377E-8</c:v>
                </c:pt>
                <c:pt idx="429">
                  <c:v>4.6527045828937698E-8</c:v>
                </c:pt>
                <c:pt idx="430">
                  <c:v>4.6722358328937703E-8</c:v>
                </c:pt>
                <c:pt idx="431">
                  <c:v>4.6917670828937701E-8</c:v>
                </c:pt>
                <c:pt idx="432">
                  <c:v>4.7112983328937699E-8</c:v>
                </c:pt>
                <c:pt idx="433">
                  <c:v>4.7308295828937697E-8</c:v>
                </c:pt>
                <c:pt idx="434">
                  <c:v>4.7503608328937702E-8</c:v>
                </c:pt>
                <c:pt idx="435">
                  <c:v>4.76989208289377E-8</c:v>
                </c:pt>
                <c:pt idx="436">
                  <c:v>4.7804687500000002E-8</c:v>
                </c:pt>
                <c:pt idx="437">
                  <c:v>4.8E-8</c:v>
                </c:pt>
                <c:pt idx="438">
                  <c:v>4.8009531249999998E-8</c:v>
                </c:pt>
                <c:pt idx="439">
                  <c:v>4.8028593750000001E-8</c:v>
                </c:pt>
                <c:pt idx="440">
                  <c:v>4.8061875E-8</c:v>
                </c:pt>
                <c:pt idx="441">
                  <c:v>4.8076164800001799E-8</c:v>
                </c:pt>
                <c:pt idx="442">
                  <c:v>4.8086426528811802E-8</c:v>
                </c:pt>
                <c:pt idx="443">
                  <c:v>4.80885310007297E-8</c:v>
                </c:pt>
                <c:pt idx="444">
                  <c:v>4.8092739944565402E-8</c:v>
                </c:pt>
                <c:pt idx="445">
                  <c:v>4.8094814815330299E-8</c:v>
                </c:pt>
                <c:pt idx="446">
                  <c:v>4.8095850258470298E-8</c:v>
                </c:pt>
                <c:pt idx="447">
                  <c:v>4.8097921144750198E-8</c:v>
                </c:pt>
                <c:pt idx="448">
                  <c:v>4.8100000000000001E-8</c:v>
                </c:pt>
                <c:pt idx="449">
                  <c:v>4.81006236565749E-8</c:v>
                </c:pt>
                <c:pt idx="450">
                  <c:v>4.8101455198674798E-8</c:v>
                </c:pt>
                <c:pt idx="451">
                  <c:v>4.8103118282874602E-8</c:v>
                </c:pt>
                <c:pt idx="452">
                  <c:v>4.8106444451274303E-8</c:v>
                </c:pt>
                <c:pt idx="453">
                  <c:v>4.8113096788073498E-8</c:v>
                </c:pt>
                <c:pt idx="454">
                  <c:v>4.81236491526249E-8</c:v>
                </c:pt>
                <c:pt idx="455">
                  <c:v>4.8134943606709397E-8</c:v>
                </c:pt>
                <c:pt idx="456">
                  <c:v>4.8150518394113602E-8</c:v>
                </c:pt>
                <c:pt idx="457">
                  <c:v>4.8171119574588198E-8</c:v>
                </c:pt>
                <c:pt idx="458">
                  <c:v>4.82089884578898E-8</c:v>
                </c:pt>
                <c:pt idx="459">
                  <c:v>4.8278493227057603E-8</c:v>
                </c:pt>
                <c:pt idx="460">
                  <c:v>4.8417502765393203E-8</c:v>
                </c:pt>
                <c:pt idx="461">
                  <c:v>4.8612815265393201E-8</c:v>
                </c:pt>
                <c:pt idx="462">
                  <c:v>4.8682413084622802E-8</c:v>
                </c:pt>
                <c:pt idx="463">
                  <c:v>4.8752010903852303E-8</c:v>
                </c:pt>
                <c:pt idx="464">
                  <c:v>4.8821608723081798E-8</c:v>
                </c:pt>
                <c:pt idx="465">
                  <c:v>4.8891206542311399E-8</c:v>
                </c:pt>
                <c:pt idx="466">
                  <c:v>4.89608043615409E-8</c:v>
                </c:pt>
                <c:pt idx="467">
                  <c:v>4.9030402180770402E-8</c:v>
                </c:pt>
                <c:pt idx="468">
                  <c:v>4.9100000000000003E-8</c:v>
                </c:pt>
                <c:pt idx="469">
                  <c:v>4.9107017698516903E-8</c:v>
                </c:pt>
                <c:pt idx="470">
                  <c:v>4.9121053095550803E-8</c:v>
                </c:pt>
                <c:pt idx="471">
                  <c:v>4.9149123889618602E-8</c:v>
                </c:pt>
                <c:pt idx="472">
                  <c:v>4.9199999999999997E-8</c:v>
                </c:pt>
                <c:pt idx="473">
                  <c:v>4.9664315285057502E-8</c:v>
                </c:pt>
                <c:pt idx="474">
                  <c:v>5.0128630570115E-8</c:v>
                </c:pt>
                <c:pt idx="475">
                  <c:v>5.0592945855172597E-8</c:v>
                </c:pt>
                <c:pt idx="476">
                  <c:v>5.1057261140230102E-8</c:v>
                </c:pt>
                <c:pt idx="477">
                  <c:v>5.15215764252876E-8</c:v>
                </c:pt>
                <c:pt idx="478">
                  <c:v>5.1985891710345197E-8</c:v>
                </c:pt>
                <c:pt idx="479">
                  <c:v>5.2450206995402702E-8</c:v>
                </c:pt>
                <c:pt idx="480">
                  <c:v>5.3036144495402703E-8</c:v>
                </c:pt>
                <c:pt idx="481">
                  <c:v>5.3622081995402697E-8</c:v>
                </c:pt>
                <c:pt idx="482">
                  <c:v>5.4208019495402698E-8</c:v>
                </c:pt>
                <c:pt idx="483">
                  <c:v>5.4793956995402699E-8</c:v>
                </c:pt>
                <c:pt idx="484">
                  <c:v>5.53798944954027E-8</c:v>
                </c:pt>
                <c:pt idx="485">
                  <c:v>5.5770519495402703E-8</c:v>
                </c:pt>
                <c:pt idx="486">
                  <c:v>5.6161144495402699E-8</c:v>
                </c:pt>
                <c:pt idx="487">
                  <c:v>5.6356456995402698E-8</c:v>
                </c:pt>
                <c:pt idx="488">
                  <c:v>5.6551769495402702E-8</c:v>
                </c:pt>
                <c:pt idx="489">
                  <c:v>5.67470819954027E-8</c:v>
                </c:pt>
                <c:pt idx="490">
                  <c:v>5.6942394495402699E-8</c:v>
                </c:pt>
                <c:pt idx="491">
                  <c:v>5.7137706995402703E-8</c:v>
                </c:pt>
                <c:pt idx="492">
                  <c:v>5.7333019495402701E-8</c:v>
                </c:pt>
                <c:pt idx="493">
                  <c:v>5.75283319954027E-8</c:v>
                </c:pt>
                <c:pt idx="494">
                  <c:v>5.7918956995402702E-8</c:v>
                </c:pt>
                <c:pt idx="495">
                  <c:v>5.8309581995402699E-8</c:v>
                </c:pt>
                <c:pt idx="496">
                  <c:v>5.8700206995402702E-8</c:v>
                </c:pt>
                <c:pt idx="497">
                  <c:v>5.9090831995402698E-8</c:v>
                </c:pt>
                <c:pt idx="498">
                  <c:v>5.9481456995402601E-8</c:v>
                </c:pt>
                <c:pt idx="499">
                  <c:v>5.9676769495402699E-8</c:v>
                </c:pt>
                <c:pt idx="500">
                  <c:v>5.9872081995402704E-8</c:v>
                </c:pt>
                <c:pt idx="501">
                  <c:v>6.0067394495402695E-8</c:v>
                </c:pt>
                <c:pt idx="502">
                  <c:v>6.02627069954027E-8</c:v>
                </c:pt>
                <c:pt idx="503">
                  <c:v>6.0653331995402696E-8</c:v>
                </c:pt>
                <c:pt idx="504">
                  <c:v>6.1043956995402706E-8</c:v>
                </c:pt>
                <c:pt idx="505">
                  <c:v>6.1434581995402702E-8</c:v>
                </c:pt>
                <c:pt idx="506">
                  <c:v>6.1825206995402698E-8</c:v>
                </c:pt>
                <c:pt idx="507">
                  <c:v>6.2215831995402694E-8</c:v>
                </c:pt>
                <c:pt idx="508">
                  <c:v>6.2606456995402704E-8</c:v>
                </c:pt>
                <c:pt idx="509">
                  <c:v>6.29970819954027E-8</c:v>
                </c:pt>
                <c:pt idx="510">
                  <c:v>6.3387706995402696E-8</c:v>
                </c:pt>
                <c:pt idx="511">
                  <c:v>6.3475177424630902E-8</c:v>
                </c:pt>
                <c:pt idx="512">
                  <c:v>6.3562647853859095E-8</c:v>
                </c:pt>
                <c:pt idx="513">
                  <c:v>6.36501182830873E-8</c:v>
                </c:pt>
                <c:pt idx="514">
                  <c:v>6.37375887123154E-8</c:v>
                </c:pt>
                <c:pt idx="515">
                  <c:v>6.3825059141543606E-8</c:v>
                </c:pt>
                <c:pt idx="516">
                  <c:v>6.3912529570771798E-8</c:v>
                </c:pt>
                <c:pt idx="517">
                  <c:v>6.4000000000000004E-8</c:v>
                </c:pt>
                <c:pt idx="518">
                  <c:v>6.4011298165499199E-8</c:v>
                </c:pt>
                <c:pt idx="519">
                  <c:v>6.4026362386164805E-8</c:v>
                </c:pt>
                <c:pt idx="520">
                  <c:v>6.4056490827496005E-8</c:v>
                </c:pt>
                <c:pt idx="521">
                  <c:v>6.4067915879870798E-8</c:v>
                </c:pt>
                <c:pt idx="522">
                  <c:v>6.4077149895250294E-8</c:v>
                </c:pt>
                <c:pt idx="523">
                  <c:v>6.4081531969241098E-8</c:v>
                </c:pt>
                <c:pt idx="524">
                  <c:v>6.4090296117222705E-8</c:v>
                </c:pt>
                <c:pt idx="525">
                  <c:v>6.4099999999999998E-8</c:v>
                </c:pt>
                <c:pt idx="526">
                  <c:v>6.4100970388277702E-8</c:v>
                </c:pt>
                <c:pt idx="527">
                  <c:v>6.4102911164833098E-8</c:v>
                </c:pt>
                <c:pt idx="528">
                  <c:v>6.41067927179441E-8</c:v>
                </c:pt>
                <c:pt idx="529">
                  <c:v>6.4114555824165906E-8</c:v>
                </c:pt>
                <c:pt idx="530">
                  <c:v>6.4130082036609504E-8</c:v>
                </c:pt>
                <c:pt idx="531">
                  <c:v>6.4150072424700095E-8</c:v>
                </c:pt>
                <c:pt idx="532">
                  <c:v>6.4179377812339404E-8</c:v>
                </c:pt>
                <c:pt idx="533">
                  <c:v>6.4226161607242099E-8</c:v>
                </c:pt>
                <c:pt idx="534">
                  <c:v>6.4350995663350398E-8</c:v>
                </c:pt>
                <c:pt idx="535">
                  <c:v>6.4475829719458605E-8</c:v>
                </c:pt>
                <c:pt idx="536">
                  <c:v>6.4600663775566904E-8</c:v>
                </c:pt>
                <c:pt idx="537">
                  <c:v>6.4725497831675203E-8</c:v>
                </c:pt>
                <c:pt idx="538">
                  <c:v>6.4850331887783396E-8</c:v>
                </c:pt>
                <c:pt idx="539">
                  <c:v>6.4975165943891695E-8</c:v>
                </c:pt>
                <c:pt idx="540">
                  <c:v>6.5099999999999994E-8</c:v>
                </c:pt>
                <c:pt idx="541">
                  <c:v>6.5109453877321396E-8</c:v>
                </c:pt>
                <c:pt idx="542">
                  <c:v>6.5128361631964306E-8</c:v>
                </c:pt>
                <c:pt idx="543">
                  <c:v>6.5162184490714195E-8</c:v>
                </c:pt>
                <c:pt idx="544">
                  <c:v>6.5200000000000001E-8</c:v>
                </c:pt>
                <c:pt idx="545">
                  <c:v>6.5540953601214304E-8</c:v>
                </c:pt>
                <c:pt idx="546">
                  <c:v>6.5881907202428699E-8</c:v>
                </c:pt>
                <c:pt idx="547">
                  <c:v>6.6222860803643001E-8</c:v>
                </c:pt>
                <c:pt idx="548">
                  <c:v>6.6563814404857397E-8</c:v>
                </c:pt>
                <c:pt idx="549">
                  <c:v>6.6904768006071699E-8</c:v>
                </c:pt>
                <c:pt idx="550">
                  <c:v>6.7245721607286094E-8</c:v>
                </c:pt>
                <c:pt idx="551">
                  <c:v>6.7586675208500396E-8</c:v>
                </c:pt>
                <c:pt idx="552">
                  <c:v>6.7977300208500406E-8</c:v>
                </c:pt>
                <c:pt idx="553">
                  <c:v>6.8172612708500398E-8</c:v>
                </c:pt>
                <c:pt idx="554">
                  <c:v>6.8367925208500402E-8</c:v>
                </c:pt>
                <c:pt idx="555">
                  <c:v>6.8563237708500394E-8</c:v>
                </c:pt>
                <c:pt idx="556">
                  <c:v>6.8758550208500399E-8</c:v>
                </c:pt>
                <c:pt idx="557">
                  <c:v>6.8953862708500496E-8</c:v>
                </c:pt>
                <c:pt idx="558">
                  <c:v>6.9149175208500501E-8</c:v>
                </c:pt>
                <c:pt idx="559">
                  <c:v>6.9344487708500505E-8</c:v>
                </c:pt>
                <c:pt idx="560">
                  <c:v>6.9539800208500497E-8</c:v>
                </c:pt>
                <c:pt idx="561">
                  <c:v>6.9735112708500502E-8</c:v>
                </c:pt>
                <c:pt idx="562">
                  <c:v>6.9930425208500506E-8</c:v>
                </c:pt>
                <c:pt idx="563">
                  <c:v>7.0125737708500498E-8</c:v>
                </c:pt>
                <c:pt idx="564">
                  <c:v>7.0321050208500503E-8</c:v>
                </c:pt>
                <c:pt idx="565">
                  <c:v>7.0516362708500494E-8</c:v>
                </c:pt>
                <c:pt idx="566">
                  <c:v>7.0711675208500499E-8</c:v>
                </c:pt>
                <c:pt idx="567">
                  <c:v>7.0906987708500504E-8</c:v>
                </c:pt>
                <c:pt idx="568">
                  <c:v>7.1102300208500495E-8</c:v>
                </c:pt>
                <c:pt idx="569">
                  <c:v>7.12976127085005E-8</c:v>
                </c:pt>
                <c:pt idx="570">
                  <c:v>7.1492925208500505E-8</c:v>
                </c:pt>
                <c:pt idx="571">
                  <c:v>7.1688237708500496E-8</c:v>
                </c:pt>
                <c:pt idx="572">
                  <c:v>7.1883550208500501E-8</c:v>
                </c:pt>
                <c:pt idx="573">
                  <c:v>7.2078862708500506E-8</c:v>
                </c:pt>
                <c:pt idx="574">
                  <c:v>7.2274175208500497E-8</c:v>
                </c:pt>
                <c:pt idx="575">
                  <c:v>7.2469487708500502E-8</c:v>
                </c:pt>
                <c:pt idx="576">
                  <c:v>7.2664800208500493E-8</c:v>
                </c:pt>
                <c:pt idx="577">
                  <c:v>7.2860112708500498E-8</c:v>
                </c:pt>
                <c:pt idx="578">
                  <c:v>7.3055425208500596E-8</c:v>
                </c:pt>
                <c:pt idx="579">
                  <c:v>7.32507377085006E-8</c:v>
                </c:pt>
                <c:pt idx="580">
                  <c:v>7.3446050208500605E-8</c:v>
                </c:pt>
                <c:pt idx="581">
                  <c:v>7.3641362708500597E-8</c:v>
                </c:pt>
                <c:pt idx="582">
                  <c:v>7.3836675208500601E-8</c:v>
                </c:pt>
                <c:pt idx="583">
                  <c:v>7.4031987708500606E-8</c:v>
                </c:pt>
                <c:pt idx="584">
                  <c:v>7.4227300208500598E-8</c:v>
                </c:pt>
                <c:pt idx="585">
                  <c:v>7.4422612708500602E-8</c:v>
                </c:pt>
                <c:pt idx="586">
                  <c:v>7.4617925208500594E-8</c:v>
                </c:pt>
                <c:pt idx="587">
                  <c:v>7.4813237708500599E-8</c:v>
                </c:pt>
                <c:pt idx="588">
                  <c:v>7.5008550208500603E-8</c:v>
                </c:pt>
                <c:pt idx="589">
                  <c:v>7.5203862708500595E-8</c:v>
                </c:pt>
                <c:pt idx="590">
                  <c:v>7.53991752085006E-8</c:v>
                </c:pt>
                <c:pt idx="591">
                  <c:v>7.5594487708500604E-8</c:v>
                </c:pt>
                <c:pt idx="592">
                  <c:v>7.5789800208500596E-8</c:v>
                </c:pt>
                <c:pt idx="593">
                  <c:v>7.6180425208500605E-8</c:v>
                </c:pt>
                <c:pt idx="594">
                  <c:v>7.6571050208500602E-8</c:v>
                </c:pt>
                <c:pt idx="595">
                  <c:v>7.7156987708500695E-8</c:v>
                </c:pt>
                <c:pt idx="596">
                  <c:v>7.7742925208500696E-8</c:v>
                </c:pt>
                <c:pt idx="597">
                  <c:v>7.8328862708500697E-8</c:v>
                </c:pt>
                <c:pt idx="598">
                  <c:v>7.8914800208500698E-8</c:v>
                </c:pt>
                <c:pt idx="599">
                  <c:v>7.9500737708500699E-8</c:v>
                </c:pt>
                <c:pt idx="600">
                  <c:v>8.0000000000000002E-8</c:v>
                </c:pt>
                <c:pt idx="601">
                  <c:v>8.0009531249999993E-8</c:v>
                </c:pt>
                <c:pt idx="602">
                  <c:v>8.0028593750000003E-8</c:v>
                </c:pt>
                <c:pt idx="603">
                  <c:v>8.0061874999999896E-8</c:v>
                </c:pt>
                <c:pt idx="604">
                  <c:v>8.0099999999999996E-8</c:v>
                </c:pt>
                <c:pt idx="605">
                  <c:v>8.0103812499999995E-8</c:v>
                </c:pt>
                <c:pt idx="606">
                  <c:v>8.0111437499999901E-8</c:v>
                </c:pt>
                <c:pt idx="607">
                  <c:v>8.0126687499999899E-8</c:v>
                </c:pt>
                <c:pt idx="608">
                  <c:v>8.01571875E-8</c:v>
                </c:pt>
                <c:pt idx="609">
                  <c:v>8.0218187500000003E-8</c:v>
                </c:pt>
                <c:pt idx="610">
                  <c:v>8.0340187499999995E-8</c:v>
                </c:pt>
                <c:pt idx="611">
                  <c:v>8.05355E-8</c:v>
                </c:pt>
                <c:pt idx="612">
                  <c:v>8.0730812500000005E-8</c:v>
                </c:pt>
                <c:pt idx="613">
                  <c:v>8.0904687499999894E-8</c:v>
                </c:pt>
                <c:pt idx="614">
                  <c:v>8.1004687499999902E-8</c:v>
                </c:pt>
                <c:pt idx="615">
                  <c:v>8.1100000000000005E-8</c:v>
                </c:pt>
                <c:pt idx="616">
                  <c:v>8.1109531249999997E-8</c:v>
                </c:pt>
                <c:pt idx="617">
                  <c:v>8.1128593749999993E-8</c:v>
                </c:pt>
                <c:pt idx="618">
                  <c:v>8.11618749999999E-8</c:v>
                </c:pt>
                <c:pt idx="619">
                  <c:v>8.1199999999999999E-8</c:v>
                </c:pt>
                <c:pt idx="620">
                  <c:v>8.1485428571428499E-8</c:v>
                </c:pt>
                <c:pt idx="621">
                  <c:v>8.1770857142857105E-8</c:v>
                </c:pt>
                <c:pt idx="622">
                  <c:v>8.2056285714285697E-8</c:v>
                </c:pt>
                <c:pt idx="623">
                  <c:v>8.2341714285714303E-8</c:v>
                </c:pt>
                <c:pt idx="624">
                  <c:v>8.2627142857142896E-8</c:v>
                </c:pt>
                <c:pt idx="625">
                  <c:v>8.2912571428571502E-8</c:v>
                </c:pt>
                <c:pt idx="626">
                  <c:v>8.3198000000000002E-8</c:v>
                </c:pt>
                <c:pt idx="627">
                  <c:v>8.3393312500000006E-8</c:v>
                </c:pt>
                <c:pt idx="628">
                  <c:v>8.3588624999999998E-8</c:v>
                </c:pt>
                <c:pt idx="629">
                  <c:v>8.3783937500000095E-8</c:v>
                </c:pt>
                <c:pt idx="630">
                  <c:v>8.39792500000001E-8</c:v>
                </c:pt>
                <c:pt idx="631">
                  <c:v>8.4174562500000105E-8</c:v>
                </c:pt>
                <c:pt idx="632">
                  <c:v>8.4369875000000096E-8</c:v>
                </c:pt>
                <c:pt idx="633">
                  <c:v>8.4565187500000101E-8</c:v>
                </c:pt>
                <c:pt idx="634">
                  <c:v>8.4955812500000097E-8</c:v>
                </c:pt>
                <c:pt idx="635">
                  <c:v>8.5151125000000102E-8</c:v>
                </c:pt>
                <c:pt idx="636">
                  <c:v>8.5346437500000094E-8</c:v>
                </c:pt>
                <c:pt idx="637">
                  <c:v>8.5541750000000098E-8</c:v>
                </c:pt>
                <c:pt idx="638">
                  <c:v>8.5737062500000103E-8</c:v>
                </c:pt>
                <c:pt idx="639">
                  <c:v>8.5932375000000095E-8</c:v>
                </c:pt>
                <c:pt idx="640">
                  <c:v>8.6127687500000099E-8</c:v>
                </c:pt>
                <c:pt idx="641">
                  <c:v>8.6323000000000104E-8</c:v>
                </c:pt>
                <c:pt idx="642">
                  <c:v>8.6518312500000096E-8</c:v>
                </c:pt>
                <c:pt idx="643">
                  <c:v>8.67136250000001E-8</c:v>
                </c:pt>
                <c:pt idx="644">
                  <c:v>8.6908937500000105E-8</c:v>
                </c:pt>
                <c:pt idx="645">
                  <c:v>8.7104250000000097E-8</c:v>
                </c:pt>
                <c:pt idx="646">
                  <c:v>8.7299562500000101E-8</c:v>
                </c:pt>
                <c:pt idx="647">
                  <c:v>8.7494875000000106E-8</c:v>
                </c:pt>
                <c:pt idx="648">
                  <c:v>8.7690187500000098E-8</c:v>
                </c:pt>
                <c:pt idx="649">
                  <c:v>8.7885500000000195E-8</c:v>
                </c:pt>
                <c:pt idx="650">
                  <c:v>8.80808125000002E-8</c:v>
                </c:pt>
                <c:pt idx="651">
                  <c:v>8.8276125000000204E-8</c:v>
                </c:pt>
                <c:pt idx="652">
                  <c:v>8.8471437500000196E-8</c:v>
                </c:pt>
                <c:pt idx="653">
                  <c:v>8.8666750000000201E-8</c:v>
                </c:pt>
                <c:pt idx="654">
                  <c:v>8.8862062500000205E-8</c:v>
                </c:pt>
                <c:pt idx="655">
                  <c:v>8.9057375000000197E-8</c:v>
                </c:pt>
                <c:pt idx="656">
                  <c:v>8.9252687500000202E-8</c:v>
                </c:pt>
                <c:pt idx="657">
                  <c:v>8.9448000000000206E-8</c:v>
                </c:pt>
                <c:pt idx="658">
                  <c:v>8.9643312500000198E-8</c:v>
                </c:pt>
                <c:pt idx="659">
                  <c:v>8.9838625000000203E-8</c:v>
                </c:pt>
                <c:pt idx="660">
                  <c:v>9.0033937500000194E-8</c:v>
                </c:pt>
                <c:pt idx="661">
                  <c:v>9.0229250000000199E-8</c:v>
                </c:pt>
                <c:pt idx="662">
                  <c:v>9.0619875000000195E-8</c:v>
                </c:pt>
                <c:pt idx="663">
                  <c:v>9.1010500000000205E-8</c:v>
                </c:pt>
                <c:pt idx="664">
                  <c:v>9.1401125000000201E-8</c:v>
                </c:pt>
                <c:pt idx="665">
                  <c:v>9.1791750000000197E-8</c:v>
                </c:pt>
                <c:pt idx="666">
                  <c:v>9.2182375000000299E-8</c:v>
                </c:pt>
                <c:pt idx="667">
                  <c:v>9.2573000000000296E-8</c:v>
                </c:pt>
                <c:pt idx="668">
                  <c:v>9.2963625000000305E-8</c:v>
                </c:pt>
                <c:pt idx="669">
                  <c:v>9.3354250000000301E-8</c:v>
                </c:pt>
                <c:pt idx="670">
                  <c:v>9.3940187500000302E-8</c:v>
                </c:pt>
                <c:pt idx="671">
                  <c:v>9.4526125000000303E-8</c:v>
                </c:pt>
                <c:pt idx="672">
                  <c:v>9.5112062500000304E-8</c:v>
                </c:pt>
                <c:pt idx="673">
                  <c:v>9.5238910714285998E-8</c:v>
                </c:pt>
                <c:pt idx="674">
                  <c:v>9.5365758928571599E-8</c:v>
                </c:pt>
                <c:pt idx="675">
                  <c:v>9.5492607142857305E-8</c:v>
                </c:pt>
                <c:pt idx="676">
                  <c:v>9.5619455357142999E-8</c:v>
                </c:pt>
                <c:pt idx="677">
                  <c:v>9.5746303571428599E-8</c:v>
                </c:pt>
                <c:pt idx="678">
                  <c:v>9.5873151785714306E-8</c:v>
                </c:pt>
                <c:pt idx="679">
                  <c:v>9.5999999999999999E-8</c:v>
                </c:pt>
                <c:pt idx="680">
                  <c:v>9.6009531250000004E-8</c:v>
                </c:pt>
                <c:pt idx="681">
                  <c:v>9.6028593750000001E-8</c:v>
                </c:pt>
                <c:pt idx="682">
                  <c:v>9.6061875E-8</c:v>
                </c:pt>
                <c:pt idx="683">
                  <c:v>9.6069829907739297E-8</c:v>
                </c:pt>
                <c:pt idx="684">
                  <c:v>9.6084090184521294E-8</c:v>
                </c:pt>
                <c:pt idx="685">
                  <c:v>9.6099999999999994E-8</c:v>
                </c:pt>
                <c:pt idx="686">
                  <c:v>9.6101590981547805E-8</c:v>
                </c:pt>
                <c:pt idx="687">
                  <c:v>9.6104772944643601E-8</c:v>
                </c:pt>
                <c:pt idx="688">
                  <c:v>9.6111136870835006E-8</c:v>
                </c:pt>
                <c:pt idx="689">
                  <c:v>9.6123864723217897E-8</c:v>
                </c:pt>
                <c:pt idx="690">
                  <c:v>9.6139303660581102E-8</c:v>
                </c:pt>
                <c:pt idx="691">
                  <c:v>9.6160775632242598E-8</c:v>
                </c:pt>
                <c:pt idx="692">
                  <c:v>9.6191097242989002E-8</c:v>
                </c:pt>
                <c:pt idx="693">
                  <c:v>9.6251740464481995E-8</c:v>
                </c:pt>
                <c:pt idx="694">
                  <c:v>9.6373026907467796E-8</c:v>
                </c:pt>
                <c:pt idx="695">
                  <c:v>9.7100000000000003E-8</c:v>
                </c:pt>
                <c:pt idx="696">
                  <c:v>9.7109531249999994E-8</c:v>
                </c:pt>
                <c:pt idx="697">
                  <c:v>9.7128593750000004E-8</c:v>
                </c:pt>
                <c:pt idx="698">
                  <c:v>9.7161874999999897E-8</c:v>
                </c:pt>
                <c:pt idx="699">
                  <c:v>9.7199999999999997E-8</c:v>
                </c:pt>
                <c:pt idx="700">
                  <c:v>9.8294580357142899E-8</c:v>
                </c:pt>
                <c:pt idx="701">
                  <c:v>9.9389160714285694E-8</c:v>
                </c:pt>
                <c:pt idx="702">
                  <c:v>1.00483741071428E-7</c:v>
                </c:pt>
                <c:pt idx="703">
                  <c:v>1.01578321428571E-7</c:v>
                </c:pt>
                <c:pt idx="704">
                  <c:v>1.02672901785714E-7</c:v>
                </c:pt>
                <c:pt idx="705">
                  <c:v>1.03767482142857E-7</c:v>
                </c:pt>
                <c:pt idx="706">
                  <c:v>1.048620625E-7</c:v>
                </c:pt>
                <c:pt idx="707">
                  <c:v>1.05531705357143E-7</c:v>
                </c:pt>
                <c:pt idx="708">
                  <c:v>1.06201348214286E-7</c:v>
                </c:pt>
                <c:pt idx="709">
                  <c:v>1.06870991071428E-7</c:v>
                </c:pt>
                <c:pt idx="710">
                  <c:v>1.07540633928571E-7</c:v>
                </c:pt>
                <c:pt idx="711">
                  <c:v>1.08210276785714E-7</c:v>
                </c:pt>
                <c:pt idx="712">
                  <c:v>1.08879919642857E-7</c:v>
                </c:pt>
                <c:pt idx="713">
                  <c:v>1.095495625E-7</c:v>
                </c:pt>
                <c:pt idx="714">
                  <c:v>1.099401875E-7</c:v>
                </c:pt>
                <c:pt idx="715">
                  <c:v>1.1023444642857099E-7</c:v>
                </c:pt>
                <c:pt idx="716">
                  <c:v>1.10528705357143E-7</c:v>
                </c:pt>
                <c:pt idx="717">
                  <c:v>1.1082296428571399E-7</c:v>
                </c:pt>
                <c:pt idx="718">
                  <c:v>1.1111722321428501E-7</c:v>
                </c:pt>
                <c:pt idx="719">
                  <c:v>1.11411482142857E-7</c:v>
                </c:pt>
                <c:pt idx="720">
                  <c:v>1.1170574107142799E-7</c:v>
                </c:pt>
                <c:pt idx="721">
                  <c:v>1.12E-7</c:v>
                </c:pt>
                <c:pt idx="722">
                  <c:v>1.1200953125E-7</c:v>
                </c:pt>
                <c:pt idx="723">
                  <c:v>1.1202859375E-7</c:v>
                </c:pt>
                <c:pt idx="724">
                  <c:v>1.12061875E-7</c:v>
                </c:pt>
                <c:pt idx="725">
                  <c:v>1.12077439973941E-7</c:v>
                </c:pt>
                <c:pt idx="726">
                  <c:v>1.12082896027137E-7</c:v>
                </c:pt>
                <c:pt idx="727">
                  <c:v>1.12089087893608E-7</c:v>
                </c:pt>
                <c:pt idx="728">
                  <c:v>1.121E-7</c:v>
                </c:pt>
                <c:pt idx="729">
                  <c:v>1.1210109121063899E-7</c:v>
                </c:pt>
                <c:pt idx="730">
                  <c:v>1.12103273631917E-7</c:v>
                </c:pt>
                <c:pt idx="731">
                  <c:v>1.12107638474474E-7</c:v>
                </c:pt>
                <c:pt idx="732">
                  <c:v>1.12116368159587E-7</c:v>
                </c:pt>
                <c:pt idx="733">
                  <c:v>1.12128282822643E-7</c:v>
                </c:pt>
                <c:pt idx="734">
                  <c:v>1.12142341961232E-7</c:v>
                </c:pt>
                <c:pt idx="735">
                  <c:v>1.1216120151788299E-7</c:v>
                </c:pt>
                <c:pt idx="736">
                  <c:v>1.12190701808348E-7</c:v>
                </c:pt>
                <c:pt idx="737">
                  <c:v>1.1224854479126801E-7</c:v>
                </c:pt>
                <c:pt idx="738">
                  <c:v>1.12364230757109E-7</c:v>
                </c:pt>
                <c:pt idx="739">
                  <c:v>1.131E-7</c:v>
                </c:pt>
                <c:pt idx="740">
                  <c:v>1.1310953125000001E-7</c:v>
                </c:pt>
                <c:pt idx="741">
                  <c:v>1.1312859375E-7</c:v>
                </c:pt>
                <c:pt idx="742">
                  <c:v>1.13161875E-7</c:v>
                </c:pt>
                <c:pt idx="743">
                  <c:v>1.1319999999999999E-7</c:v>
                </c:pt>
                <c:pt idx="744">
                  <c:v>1.15198E-7</c:v>
                </c:pt>
                <c:pt idx="745">
                  <c:v>1.15477017857143E-7</c:v>
                </c:pt>
                <c:pt idx="746">
                  <c:v>1.1575603571428501E-7</c:v>
                </c:pt>
                <c:pt idx="747">
                  <c:v>1.16035053571428E-7</c:v>
                </c:pt>
                <c:pt idx="748">
                  <c:v>1.16314071428571E-7</c:v>
                </c:pt>
                <c:pt idx="749">
                  <c:v>1.16593089285714E-7</c:v>
                </c:pt>
                <c:pt idx="750">
                  <c:v>1.16872107142857E-7</c:v>
                </c:pt>
                <c:pt idx="751">
                  <c:v>1.17151125E-7</c:v>
                </c:pt>
                <c:pt idx="752">
                  <c:v>1.17430142857143E-7</c:v>
                </c:pt>
                <c:pt idx="753">
                  <c:v>1.17709160714285E-7</c:v>
                </c:pt>
                <c:pt idx="754">
                  <c:v>1.17988178571428E-7</c:v>
                </c:pt>
                <c:pt idx="755">
                  <c:v>1.18267196428571E-7</c:v>
                </c:pt>
                <c:pt idx="756">
                  <c:v>1.18546214285714E-7</c:v>
                </c:pt>
                <c:pt idx="757">
                  <c:v>1.18825232142857E-7</c:v>
                </c:pt>
                <c:pt idx="758">
                  <c:v>1.1910425E-7</c:v>
                </c:pt>
                <c:pt idx="759">
                  <c:v>1.2027612499999999E-7</c:v>
                </c:pt>
                <c:pt idx="760">
                  <c:v>1.2144799999999999E-7</c:v>
                </c:pt>
                <c:pt idx="761">
                  <c:v>1.2261987499999999E-7</c:v>
                </c:pt>
                <c:pt idx="762">
                  <c:v>1.2379174999999999E-7</c:v>
                </c:pt>
                <c:pt idx="763">
                  <c:v>1.24963625E-7</c:v>
                </c:pt>
                <c:pt idx="764">
                  <c:v>1.261355E-7</c:v>
                </c:pt>
                <c:pt idx="765">
                  <c:v>1.27307375E-7</c:v>
                </c:pt>
                <c:pt idx="766">
                  <c:v>1.2800000000000001E-7</c:v>
                </c:pt>
                <c:pt idx="767">
                  <c:v>1.2800953125000001E-7</c:v>
                </c:pt>
                <c:pt idx="768">
                  <c:v>1.2802859375E-7</c:v>
                </c:pt>
                <c:pt idx="769">
                  <c:v>1.28061875E-7</c:v>
                </c:pt>
                <c:pt idx="770">
                  <c:v>1.2807980165167701E-7</c:v>
                </c:pt>
                <c:pt idx="771">
                  <c:v>1.2808362321248399E-7</c:v>
                </c:pt>
                <c:pt idx="772">
                  <c:v>1.28091266334097E-7</c:v>
                </c:pt>
                <c:pt idx="773">
                  <c:v>1.2809999999999999E-7</c:v>
                </c:pt>
                <c:pt idx="774">
                  <c:v>1.2810087336658999E-7</c:v>
                </c:pt>
                <c:pt idx="775">
                  <c:v>1.2810262009976999E-7</c:v>
                </c:pt>
                <c:pt idx="776">
                  <c:v>1.28106113566131E-7</c:v>
                </c:pt>
                <c:pt idx="777">
                  <c:v>1.2811310049885301E-7</c:v>
                </c:pt>
                <c:pt idx="778">
                  <c:v>1.2812432373658501E-7</c:v>
                </c:pt>
                <c:pt idx="779">
                  <c:v>1.2813596836318599E-7</c:v>
                </c:pt>
                <c:pt idx="780">
                  <c:v>1.2815223250946299E-7</c:v>
                </c:pt>
                <c:pt idx="781">
                  <c:v>1.2817379363850901E-7</c:v>
                </c:pt>
                <c:pt idx="782">
                  <c:v>1.2821541526031499E-7</c:v>
                </c:pt>
                <c:pt idx="783">
                  <c:v>1.28293466850739E-7</c:v>
                </c:pt>
                <c:pt idx="784">
                  <c:v>1.2910000000000001E-7</c:v>
                </c:pt>
                <c:pt idx="785">
                  <c:v>1.2910579698736401E-7</c:v>
                </c:pt>
                <c:pt idx="786">
                  <c:v>1.2911739096209299E-7</c:v>
                </c:pt>
                <c:pt idx="787">
                  <c:v>1.2914057891155101E-7</c:v>
                </c:pt>
                <c:pt idx="788">
                  <c:v>1.2915362410108301E-7</c:v>
                </c:pt>
                <c:pt idx="789">
                  <c:v>1.2917390962093601E-7</c:v>
                </c:pt>
                <c:pt idx="790">
                  <c:v>1.2919999999999999E-7</c:v>
                </c:pt>
                <c:pt idx="791">
                  <c:v>1.3103304968773E-7</c:v>
                </c:pt>
                <c:pt idx="792">
                  <c:v>1.3286609937545999E-7</c:v>
                </c:pt>
                <c:pt idx="793">
                  <c:v>1.3469914906319101E-7</c:v>
                </c:pt>
                <c:pt idx="794">
                  <c:v>1.3653219875092099E-7</c:v>
                </c:pt>
                <c:pt idx="795">
                  <c:v>1.38365248438651E-7</c:v>
                </c:pt>
                <c:pt idx="796">
                  <c:v>1.4019829812638199E-7</c:v>
                </c:pt>
                <c:pt idx="797">
                  <c:v>1.42031347814112E-7</c:v>
                </c:pt>
                <c:pt idx="798">
                  <c:v>1.4399999999999999E-7</c:v>
                </c:pt>
                <c:pt idx="799">
                  <c:v>1.4401E-7</c:v>
                </c:pt>
                <c:pt idx="800">
                  <c:v>1.4403E-7</c:v>
                </c:pt>
                <c:pt idx="801">
                  <c:v>1.4406000000000001E-7</c:v>
                </c:pt>
                <c:pt idx="802">
                  <c:v>1.44078601118007E-7</c:v>
                </c:pt>
                <c:pt idx="803">
                  <c:v>1.4408492025839E-7</c:v>
                </c:pt>
                <c:pt idx="804">
                  <c:v>1.44087361719235E-7</c:v>
                </c:pt>
                <c:pt idx="805">
                  <c:v>1.4409224464092601E-7</c:v>
                </c:pt>
                <c:pt idx="806">
                  <c:v>1.441E-7</c:v>
                </c:pt>
                <c:pt idx="807">
                  <c:v>1.44100775535907E-7</c:v>
                </c:pt>
                <c:pt idx="808">
                  <c:v>1.4410232660772199E-7</c:v>
                </c:pt>
                <c:pt idx="809">
                  <c:v>1.4410542875135099E-7</c:v>
                </c:pt>
                <c:pt idx="810">
                  <c:v>1.4411163303860999E-7</c:v>
                </c:pt>
                <c:pt idx="811">
                  <c:v>1.4412238417437699E-7</c:v>
                </c:pt>
                <c:pt idx="812">
                  <c:v>1.4413285774347901E-7</c:v>
                </c:pt>
                <c:pt idx="813">
                  <c:v>1.4414776023641701E-7</c:v>
                </c:pt>
                <c:pt idx="814">
                  <c:v>1.44166041304411E-7</c:v>
                </c:pt>
                <c:pt idx="815">
                  <c:v>1.4420082287420301E-7</c:v>
                </c:pt>
                <c:pt idx="816">
                  <c:v>1.44258184151315E-7</c:v>
                </c:pt>
                <c:pt idx="817">
                  <c:v>1.44372906705539E-7</c:v>
                </c:pt>
                <c:pt idx="818">
                  <c:v>1.451E-7</c:v>
                </c:pt>
                <c:pt idx="819">
                  <c:v>1.4510953125E-7</c:v>
                </c:pt>
                <c:pt idx="820">
                  <c:v>1.4512859375000001E-7</c:v>
                </c:pt>
                <c:pt idx="821">
                  <c:v>1.4516187500000001E-7</c:v>
                </c:pt>
                <c:pt idx="822">
                  <c:v>1.452E-7</c:v>
                </c:pt>
                <c:pt idx="823">
                  <c:v>1.4728638392857101E-7</c:v>
                </c:pt>
                <c:pt idx="824">
                  <c:v>1.4937276785714199E-7</c:v>
                </c:pt>
                <c:pt idx="825">
                  <c:v>1.5145915178571401E-7</c:v>
                </c:pt>
                <c:pt idx="826">
                  <c:v>1.5354553571428499E-7</c:v>
                </c:pt>
                <c:pt idx="827">
                  <c:v>1.55631919642857E-7</c:v>
                </c:pt>
                <c:pt idx="828">
                  <c:v>1.5771830357142801E-7</c:v>
                </c:pt>
                <c:pt idx="829">
                  <c:v>1.598046875E-7</c:v>
                </c:pt>
                <c:pt idx="830">
                  <c:v>1.6E-7</c:v>
                </c:pt>
                <c:pt idx="831">
                  <c:v>1.6000999999999999E-7</c:v>
                </c:pt>
                <c:pt idx="832">
                  <c:v>1.6003000000000001E-7</c:v>
                </c:pt>
                <c:pt idx="833">
                  <c:v>1.6005999999999999E-7</c:v>
                </c:pt>
                <c:pt idx="834">
                  <c:v>1.6007789215309E-7</c:v>
                </c:pt>
                <c:pt idx="835">
                  <c:v>1.60085780226783E-7</c:v>
                </c:pt>
                <c:pt idx="836">
                  <c:v>1.6010000000000001E-7</c:v>
                </c:pt>
                <c:pt idx="837">
                  <c:v>1.6010142197732099E-7</c:v>
                </c:pt>
                <c:pt idx="838">
                  <c:v>1.6010426593196401E-7</c:v>
                </c:pt>
                <c:pt idx="839">
                  <c:v>1.6010995384125101E-7</c:v>
                </c:pt>
                <c:pt idx="840">
                  <c:v>1.6011835854421301E-7</c:v>
                </c:pt>
                <c:pt idx="841">
                  <c:v>1.60128006791609E-7</c:v>
                </c:pt>
                <c:pt idx="842">
                  <c:v>1.6013971923020801E-7</c:v>
                </c:pt>
                <c:pt idx="843">
                  <c:v>1.6015501234068799E-7</c:v>
                </c:pt>
                <c:pt idx="844">
                  <c:v>1.6017817231152801E-7</c:v>
                </c:pt>
                <c:pt idx="845">
                  <c:v>1.60216129945917E-7</c:v>
                </c:pt>
                <c:pt idx="846">
                  <c:v>1.6029204521469399E-7</c:v>
                </c:pt>
                <c:pt idx="847">
                  <c:v>1.6044387575224901E-7</c:v>
                </c:pt>
                <c:pt idx="848">
                  <c:v>1.6110000000000001E-7</c:v>
                </c:pt>
                <c:pt idx="849">
                  <c:v>1.611060990973E-7</c:v>
                </c:pt>
                <c:pt idx="850">
                  <c:v>1.6111829729189999E-7</c:v>
                </c:pt>
                <c:pt idx="851">
                  <c:v>1.6114269368110099E-7</c:v>
                </c:pt>
                <c:pt idx="852">
                  <c:v>1.61151207221598E-7</c:v>
                </c:pt>
                <c:pt idx="853">
                  <c:v>1.6116823430259199E-7</c:v>
                </c:pt>
                <c:pt idx="854">
                  <c:v>1.6119999999999999E-7</c:v>
                </c:pt>
                <c:pt idx="855">
                  <c:v>1.6331428571428499E-7</c:v>
                </c:pt>
                <c:pt idx="856">
                  <c:v>1.6542857142857101E-7</c:v>
                </c:pt>
                <c:pt idx="857">
                  <c:v>1.6754285714285699E-7</c:v>
                </c:pt>
                <c:pt idx="858">
                  <c:v>1.69657142857142E-7</c:v>
                </c:pt>
                <c:pt idx="859">
                  <c:v>1.7177142857142799E-7</c:v>
                </c:pt>
                <c:pt idx="860">
                  <c:v>1.73885714285714E-7</c:v>
                </c:pt>
                <c:pt idx="861">
                  <c:v>1.7599999999999999E-7</c:v>
                </c:pt>
                <c:pt idx="862">
                  <c:v>1.7600953124999999E-7</c:v>
                </c:pt>
                <c:pt idx="863">
                  <c:v>1.7602859375E-7</c:v>
                </c:pt>
                <c:pt idx="864">
                  <c:v>1.76061875E-7</c:v>
                </c:pt>
                <c:pt idx="865">
                  <c:v>1.7607966976176499E-7</c:v>
                </c:pt>
                <c:pt idx="866">
                  <c:v>1.76085663945527E-7</c:v>
                </c:pt>
                <c:pt idx="867">
                  <c:v>1.76088011632475E-7</c:v>
                </c:pt>
                <c:pt idx="868">
                  <c:v>1.7609270700637301E-7</c:v>
                </c:pt>
                <c:pt idx="869">
                  <c:v>1.76093634213357E-7</c:v>
                </c:pt>
                <c:pt idx="870">
                  <c:v>1.76095488627325E-7</c:v>
                </c:pt>
                <c:pt idx="871">
                  <c:v>1.76096291172063E-7</c:v>
                </c:pt>
                <c:pt idx="872">
                  <c:v>1.76097896261537E-7</c:v>
                </c:pt>
                <c:pt idx="873">
                  <c:v>1.761E-7</c:v>
                </c:pt>
                <c:pt idx="874">
                  <c:v>1.7610063112153801E-7</c:v>
                </c:pt>
                <c:pt idx="875">
                  <c:v>1.7610147261692299E-7</c:v>
                </c:pt>
                <c:pt idx="876">
                  <c:v>1.7610315560769299E-7</c:v>
                </c:pt>
                <c:pt idx="877">
                  <c:v>1.76106521589233E-7</c:v>
                </c:pt>
                <c:pt idx="878">
                  <c:v>1.76113253552314E-7</c:v>
                </c:pt>
                <c:pt idx="879">
                  <c:v>1.7612344514987599E-7</c:v>
                </c:pt>
                <c:pt idx="880">
                  <c:v>1.76134164553409E-7</c:v>
                </c:pt>
                <c:pt idx="881">
                  <c:v>1.76148521262968E-7</c:v>
                </c:pt>
                <c:pt idx="882">
                  <c:v>1.7616741507728701E-7</c:v>
                </c:pt>
                <c:pt idx="883">
                  <c:v>1.7620067562043201E-7</c:v>
                </c:pt>
                <c:pt idx="884">
                  <c:v>1.7625887986418899E-7</c:v>
                </c:pt>
                <c:pt idx="885">
                  <c:v>1.7657060085170201E-7</c:v>
                </c:pt>
                <c:pt idx="886">
                  <c:v>1.7709999999999999E-7</c:v>
                </c:pt>
                <c:pt idx="887">
                  <c:v>1.7710953125E-7</c:v>
                </c:pt>
                <c:pt idx="888">
                  <c:v>1.7712859375000001E-7</c:v>
                </c:pt>
                <c:pt idx="889">
                  <c:v>1.77161875E-7</c:v>
                </c:pt>
                <c:pt idx="890">
                  <c:v>1.772E-7</c:v>
                </c:pt>
                <c:pt idx="891">
                  <c:v>1.7931428571428501E-7</c:v>
                </c:pt>
                <c:pt idx="892">
                  <c:v>1.8142857142857099E-7</c:v>
                </c:pt>
                <c:pt idx="893">
                  <c:v>1.8354285714285701E-7</c:v>
                </c:pt>
                <c:pt idx="894">
                  <c:v>1.8565714285714201E-7</c:v>
                </c:pt>
                <c:pt idx="895">
                  <c:v>1.87771428571428E-7</c:v>
                </c:pt>
                <c:pt idx="896">
                  <c:v>1.8988571428571401E-7</c:v>
                </c:pt>
                <c:pt idx="897">
                  <c:v>1.92E-7</c:v>
                </c:pt>
                <c:pt idx="898">
                  <c:v>1.9200953125E-7</c:v>
                </c:pt>
                <c:pt idx="899">
                  <c:v>1.9202859374999999E-7</c:v>
                </c:pt>
                <c:pt idx="900">
                  <c:v>1.9206187500000001E-7</c:v>
                </c:pt>
                <c:pt idx="901">
                  <c:v>1.9207934706327601E-7</c:v>
                </c:pt>
                <c:pt idx="902">
                  <c:v>1.9208607481463999E-7</c:v>
                </c:pt>
                <c:pt idx="903">
                  <c:v>1.9208654449726999E-7</c:v>
                </c:pt>
                <c:pt idx="904">
                  <c:v>1.9208748386252999E-7</c:v>
                </c:pt>
                <c:pt idx="905">
                  <c:v>1.9208936259305E-7</c:v>
                </c:pt>
                <c:pt idx="906">
                  <c:v>1.9209312005408899E-7</c:v>
                </c:pt>
                <c:pt idx="907">
                  <c:v>1.9209427331912801E-7</c:v>
                </c:pt>
                <c:pt idx="908">
                  <c:v>1.9209657984920499E-7</c:v>
                </c:pt>
                <c:pt idx="909">
                  <c:v>1.9210000000000001E-7</c:v>
                </c:pt>
                <c:pt idx="910">
                  <c:v>1.9210102604523799E-7</c:v>
                </c:pt>
                <c:pt idx="911">
                  <c:v>1.9210239410555601E-7</c:v>
                </c:pt>
                <c:pt idx="912">
                  <c:v>1.92105130226191E-7</c:v>
                </c:pt>
                <c:pt idx="913">
                  <c:v>1.92110602467462E-7</c:v>
                </c:pt>
                <c:pt idx="914">
                  <c:v>1.9212095581376501E-7</c:v>
                </c:pt>
                <c:pt idx="915">
                  <c:v>1.9213037713520401E-7</c:v>
                </c:pt>
                <c:pt idx="916">
                  <c:v>1.92144128365523E-7</c:v>
                </c:pt>
                <c:pt idx="917">
                  <c:v>1.9215972179962299E-7</c:v>
                </c:pt>
                <c:pt idx="918">
                  <c:v>1.9218930189424901E-7</c:v>
                </c:pt>
                <c:pt idx="919">
                  <c:v>1.92232814128542E-7</c:v>
                </c:pt>
                <c:pt idx="920">
                  <c:v>1.9231983859712801E-7</c:v>
                </c:pt>
                <c:pt idx="921">
                  <c:v>1.9249388753430001E-7</c:v>
                </c:pt>
                <c:pt idx="922">
                  <c:v>1.9268920003429999E-7</c:v>
                </c:pt>
                <c:pt idx="923">
                  <c:v>1.929046875E-7</c:v>
                </c:pt>
                <c:pt idx="924">
                  <c:v>1.92945037431399E-7</c:v>
                </c:pt>
                <c:pt idx="925">
                  <c:v>1.931E-7</c:v>
                </c:pt>
                <c:pt idx="926">
                  <c:v>1.9310742627058001E-7</c:v>
                </c:pt>
                <c:pt idx="927">
                  <c:v>1.9312227881174E-7</c:v>
                </c:pt>
                <c:pt idx="928">
                  <c:v>1.9315198389406101E-7</c:v>
                </c:pt>
                <c:pt idx="929">
                  <c:v>1.9320000000000001E-7</c:v>
                </c:pt>
                <c:pt idx="930">
                  <c:v>1.94136071638201E-7</c:v>
                </c:pt>
                <c:pt idx="931">
                  <c:v>1.95072143276403E-7</c:v>
                </c:pt>
                <c:pt idx="932">
                  <c:v>1.9600821491460399E-7</c:v>
                </c:pt>
                <c:pt idx="933">
                  <c:v>1.9694428655280599E-7</c:v>
                </c:pt>
                <c:pt idx="934">
                  <c:v>1.9788035819100799E-7</c:v>
                </c:pt>
                <c:pt idx="935">
                  <c:v>1.9881642982920901E-7</c:v>
                </c:pt>
                <c:pt idx="936">
                  <c:v>1.9975250146741101E-7</c:v>
                </c:pt>
                <c:pt idx="937">
                  <c:v>1.9994781396741099E-7</c:v>
                </c:pt>
                <c:pt idx="938">
                  <c:v>1.9999999999999999E-7</c:v>
                </c:pt>
              </c:numCache>
            </c:numRef>
          </c:xVal>
          <c:yVal>
            <c:numRef>
              <c:f>Sheet1!$B$2:$B$940</c:f>
              <c:numCache>
                <c:formatCode>0.00E+00</c:formatCode>
                <c:ptCount val="939"/>
                <c:pt idx="0">
                  <c:v>1.6214070000000001E-3</c:v>
                </c:pt>
                <c:pt idx="1">
                  <c:v>1.6214070000000001E-3</c:v>
                </c:pt>
                <c:pt idx="2">
                  <c:v>1.6214070000000001E-3</c:v>
                </c:pt>
                <c:pt idx="3">
                  <c:v>1.6214070000000001E-3</c:v>
                </c:pt>
                <c:pt idx="4">
                  <c:v>1.6214070000000001E-3</c:v>
                </c:pt>
                <c:pt idx="5">
                  <c:v>1.6214070000000001E-3</c:v>
                </c:pt>
                <c:pt idx="6">
                  <c:v>1.6214070000000001E-3</c:v>
                </c:pt>
                <c:pt idx="7">
                  <c:v>1.6214070000000001E-3</c:v>
                </c:pt>
                <c:pt idx="8">
                  <c:v>1.6214070000000001E-3</c:v>
                </c:pt>
                <c:pt idx="9">
                  <c:v>1.6214070000000001E-3</c:v>
                </c:pt>
                <c:pt idx="10">
                  <c:v>1.6214070000000001E-3</c:v>
                </c:pt>
                <c:pt idx="11">
                  <c:v>1.6214070000000001E-3</c:v>
                </c:pt>
                <c:pt idx="12">
                  <c:v>1.6214070000000001E-3</c:v>
                </c:pt>
                <c:pt idx="13">
                  <c:v>1.6214070000000001E-3</c:v>
                </c:pt>
                <c:pt idx="14">
                  <c:v>1.6214070000000001E-3</c:v>
                </c:pt>
                <c:pt idx="15">
                  <c:v>1.6214070000000001E-3</c:v>
                </c:pt>
                <c:pt idx="16">
                  <c:v>1.6214070000000001E-3</c:v>
                </c:pt>
                <c:pt idx="17">
                  <c:v>1.6214070000000001E-3</c:v>
                </c:pt>
                <c:pt idx="18">
                  <c:v>1.6214070000000001E-3</c:v>
                </c:pt>
                <c:pt idx="19">
                  <c:v>1.6214070000000001E-3</c:v>
                </c:pt>
                <c:pt idx="20">
                  <c:v>1.6214070000000001E-3</c:v>
                </c:pt>
                <c:pt idx="21">
                  <c:v>1.621408E-3</c:v>
                </c:pt>
                <c:pt idx="22">
                  <c:v>1.621408E-3</c:v>
                </c:pt>
                <c:pt idx="23">
                  <c:v>1.621408E-3</c:v>
                </c:pt>
                <c:pt idx="24">
                  <c:v>1.621408E-3</c:v>
                </c:pt>
                <c:pt idx="25">
                  <c:v>1.621408E-3</c:v>
                </c:pt>
                <c:pt idx="26">
                  <c:v>1.621408E-3</c:v>
                </c:pt>
                <c:pt idx="27">
                  <c:v>1.621408E-3</c:v>
                </c:pt>
                <c:pt idx="28">
                  <c:v>1.621408E-3</c:v>
                </c:pt>
                <c:pt idx="29">
                  <c:v>1.621408E-3</c:v>
                </c:pt>
                <c:pt idx="30">
                  <c:v>1.621408E-3</c:v>
                </c:pt>
                <c:pt idx="31">
                  <c:v>1.621408E-3</c:v>
                </c:pt>
                <c:pt idx="32">
                  <c:v>1.621408E-3</c:v>
                </c:pt>
                <c:pt idx="33">
                  <c:v>1.621408E-3</c:v>
                </c:pt>
                <c:pt idx="34">
                  <c:v>1.621408E-3</c:v>
                </c:pt>
                <c:pt idx="35">
                  <c:v>1.621408E-3</c:v>
                </c:pt>
                <c:pt idx="36">
                  <c:v>1.62141E-3</c:v>
                </c:pt>
                <c:pt idx="37">
                  <c:v>1.621412E-3</c:v>
                </c:pt>
                <c:pt idx="38">
                  <c:v>1.6214129999999999E-3</c:v>
                </c:pt>
                <c:pt idx="39">
                  <c:v>1.6214140000000001E-3</c:v>
                </c:pt>
                <c:pt idx="40">
                  <c:v>1.6214160000000001E-3</c:v>
                </c:pt>
                <c:pt idx="41">
                  <c:v>1.621417E-3</c:v>
                </c:pt>
                <c:pt idx="42">
                  <c:v>1.621417E-3</c:v>
                </c:pt>
                <c:pt idx="43">
                  <c:v>1.6214179999999999E-3</c:v>
                </c:pt>
                <c:pt idx="44">
                  <c:v>1.6214179999999999E-3</c:v>
                </c:pt>
                <c:pt idx="45">
                  <c:v>1.6214179999999999E-3</c:v>
                </c:pt>
                <c:pt idx="46">
                  <c:v>1.6214179999999999E-3</c:v>
                </c:pt>
                <c:pt idx="47">
                  <c:v>1.6214179999999999E-3</c:v>
                </c:pt>
                <c:pt idx="48">
                  <c:v>1.6214179999999999E-3</c:v>
                </c:pt>
                <c:pt idx="49">
                  <c:v>1.6214179999999999E-3</c:v>
                </c:pt>
                <c:pt idx="50">
                  <c:v>1.621419E-3</c:v>
                </c:pt>
                <c:pt idx="51">
                  <c:v>1.6214210000000001E-3</c:v>
                </c:pt>
                <c:pt idx="52">
                  <c:v>1.621426E-3</c:v>
                </c:pt>
                <c:pt idx="53">
                  <c:v>1.621438E-3</c:v>
                </c:pt>
                <c:pt idx="54">
                  <c:v>1.6214389999999999E-3</c:v>
                </c:pt>
                <c:pt idx="55">
                  <c:v>1.6214409999999999E-3</c:v>
                </c:pt>
                <c:pt idx="56">
                  <c:v>1.621447E-3</c:v>
                </c:pt>
                <c:pt idx="57">
                  <c:v>1.621459E-3</c:v>
                </c:pt>
                <c:pt idx="58">
                  <c:v>1.6214770000000001E-3</c:v>
                </c:pt>
                <c:pt idx="59">
                  <c:v>1.6214790000000001E-3</c:v>
                </c:pt>
                <c:pt idx="60">
                  <c:v>1.621483E-3</c:v>
                </c:pt>
                <c:pt idx="61">
                  <c:v>1.621492E-3</c:v>
                </c:pt>
                <c:pt idx="62">
                  <c:v>1.6215100000000001E-3</c:v>
                </c:pt>
                <c:pt idx="63">
                  <c:v>1.621534E-3</c:v>
                </c:pt>
                <c:pt idx="64">
                  <c:v>1.621578E-3</c:v>
                </c:pt>
                <c:pt idx="65">
                  <c:v>1.6216189999999999E-3</c:v>
                </c:pt>
                <c:pt idx="66">
                  <c:v>1.6216679999999999E-3</c:v>
                </c:pt>
                <c:pt idx="67">
                  <c:v>1.6217029999999999E-3</c:v>
                </c:pt>
                <c:pt idx="68">
                  <c:v>1.621719E-3</c:v>
                </c:pt>
                <c:pt idx="69">
                  <c:v>1.621707E-3</c:v>
                </c:pt>
                <c:pt idx="70">
                  <c:v>1.621667E-3</c:v>
                </c:pt>
                <c:pt idx="71">
                  <c:v>1.6216119999999999E-3</c:v>
                </c:pt>
                <c:pt idx="72">
                  <c:v>1.621541E-3</c:v>
                </c:pt>
                <c:pt idx="73">
                  <c:v>1.6214580000000001E-3</c:v>
                </c:pt>
                <c:pt idx="74">
                  <c:v>1.621321E-3</c:v>
                </c:pt>
                <c:pt idx="75">
                  <c:v>1.621171E-3</c:v>
                </c:pt>
                <c:pt idx="76">
                  <c:v>1.62097E-3</c:v>
                </c:pt>
                <c:pt idx="77">
                  <c:v>1.6208139999999999E-3</c:v>
                </c:pt>
                <c:pt idx="78">
                  <c:v>1.6206879999999999E-3</c:v>
                </c:pt>
                <c:pt idx="79">
                  <c:v>1.6206009999999999E-3</c:v>
                </c:pt>
                <c:pt idx="80">
                  <c:v>1.620561E-3</c:v>
                </c:pt>
                <c:pt idx="81">
                  <c:v>1.620561E-3</c:v>
                </c:pt>
                <c:pt idx="82">
                  <c:v>1.620561E-3</c:v>
                </c:pt>
                <c:pt idx="83">
                  <c:v>1.6205620000000001E-3</c:v>
                </c:pt>
                <c:pt idx="84">
                  <c:v>1.6205620000000001E-3</c:v>
                </c:pt>
                <c:pt idx="85">
                  <c:v>1.620563E-3</c:v>
                </c:pt>
                <c:pt idx="86">
                  <c:v>1.6205659999999999E-3</c:v>
                </c:pt>
                <c:pt idx="87">
                  <c:v>1.6205740000000001E-3</c:v>
                </c:pt>
                <c:pt idx="88">
                  <c:v>1.6206E-3</c:v>
                </c:pt>
                <c:pt idx="89">
                  <c:v>1.6206700000000001E-3</c:v>
                </c:pt>
                <c:pt idx="90">
                  <c:v>1.620673E-3</c:v>
                </c:pt>
                <c:pt idx="91">
                  <c:v>1.6206790000000001E-3</c:v>
                </c:pt>
                <c:pt idx="92">
                  <c:v>1.62068E-3</c:v>
                </c:pt>
                <c:pt idx="93">
                  <c:v>1.6206829999999999E-3</c:v>
                </c:pt>
                <c:pt idx="94">
                  <c:v>1.620715E-3</c:v>
                </c:pt>
                <c:pt idx="95">
                  <c:v>1.6207509999999999E-3</c:v>
                </c:pt>
                <c:pt idx="96">
                  <c:v>1.620792E-3</c:v>
                </c:pt>
                <c:pt idx="97">
                  <c:v>1.620837E-3</c:v>
                </c:pt>
                <c:pt idx="98">
                  <c:v>1.620886E-3</c:v>
                </c:pt>
                <c:pt idx="99">
                  <c:v>1.62094E-3</c:v>
                </c:pt>
                <c:pt idx="100">
                  <c:v>1.620998E-3</c:v>
                </c:pt>
                <c:pt idx="101">
                  <c:v>1.6213480000000001E-3</c:v>
                </c:pt>
                <c:pt idx="102">
                  <c:v>1.6213919999999999E-3</c:v>
                </c:pt>
                <c:pt idx="103">
                  <c:v>1.6214840000000001E-3</c:v>
                </c:pt>
                <c:pt idx="104">
                  <c:v>1.6216819999999999E-3</c:v>
                </c:pt>
                <c:pt idx="105">
                  <c:v>1.621983E-3</c:v>
                </c:pt>
                <c:pt idx="106">
                  <c:v>1.6222210000000001E-3</c:v>
                </c:pt>
                <c:pt idx="107">
                  <c:v>1.6225149999999999E-3</c:v>
                </c:pt>
                <c:pt idx="108">
                  <c:v>1.623158E-3</c:v>
                </c:pt>
                <c:pt idx="109">
                  <c:v>1.6245319999999999E-3</c:v>
                </c:pt>
                <c:pt idx="110">
                  <c:v>1.6263180000000001E-3</c:v>
                </c:pt>
                <c:pt idx="111">
                  <c:v>1.62761E-3</c:v>
                </c:pt>
                <c:pt idx="112">
                  <c:v>1.627877E-3</c:v>
                </c:pt>
                <c:pt idx="113">
                  <c:v>1.626635E-3</c:v>
                </c:pt>
                <c:pt idx="114">
                  <c:v>1.623542E-3</c:v>
                </c:pt>
                <c:pt idx="115">
                  <c:v>1.6184529999999999E-3</c:v>
                </c:pt>
                <c:pt idx="116">
                  <c:v>1.6114460000000001E-3</c:v>
                </c:pt>
                <c:pt idx="117">
                  <c:v>1.6028209999999999E-3</c:v>
                </c:pt>
                <c:pt idx="118">
                  <c:v>1.5930759999999999E-3</c:v>
                </c:pt>
                <c:pt idx="119">
                  <c:v>1.5828699999999999E-3</c:v>
                </c:pt>
                <c:pt idx="120">
                  <c:v>1.5729909999999999E-3</c:v>
                </c:pt>
                <c:pt idx="121">
                  <c:v>1.5643129999999999E-3</c:v>
                </c:pt>
                <c:pt idx="122">
                  <c:v>1.5577760000000001E-3</c:v>
                </c:pt>
                <c:pt idx="123">
                  <c:v>1.5543569999999999E-3</c:v>
                </c:pt>
                <c:pt idx="124">
                  <c:v>1.5550679999999999E-3</c:v>
                </c:pt>
                <c:pt idx="125">
                  <c:v>1.5609490000000001E-3</c:v>
                </c:pt>
                <c:pt idx="126">
                  <c:v>1.57307E-3</c:v>
                </c:pt>
                <c:pt idx="127">
                  <c:v>1.5925340000000001E-3</c:v>
                </c:pt>
                <c:pt idx="128">
                  <c:v>1.6204839999999999E-3</c:v>
                </c:pt>
                <c:pt idx="129">
                  <c:v>1.658103E-3</c:v>
                </c:pt>
                <c:pt idx="130">
                  <c:v>1.706621E-3</c:v>
                </c:pt>
                <c:pt idx="131">
                  <c:v>1.7673109999999999E-3</c:v>
                </c:pt>
                <c:pt idx="132">
                  <c:v>1.841493E-3</c:v>
                </c:pt>
                <c:pt idx="133">
                  <c:v>1.9388649999999999E-3</c:v>
                </c:pt>
                <c:pt idx="134">
                  <c:v>2.016725E-3</c:v>
                </c:pt>
                <c:pt idx="135">
                  <c:v>2.1054049999999999E-3</c:v>
                </c:pt>
                <c:pt idx="136">
                  <c:v>2.2049029999999998E-3</c:v>
                </c:pt>
                <c:pt idx="137">
                  <c:v>2.3152210000000001E-3</c:v>
                </c:pt>
                <c:pt idx="138">
                  <c:v>2.4363570000000001E-3</c:v>
                </c:pt>
                <c:pt idx="139">
                  <c:v>2.568313E-3</c:v>
                </c:pt>
                <c:pt idx="140">
                  <c:v>2.711087E-3</c:v>
                </c:pt>
                <c:pt idx="141">
                  <c:v>2.92735E-3</c:v>
                </c:pt>
                <c:pt idx="142">
                  <c:v>3.169322E-3</c:v>
                </c:pt>
                <c:pt idx="143">
                  <c:v>3.438577E-3</c:v>
                </c:pt>
                <c:pt idx="144">
                  <c:v>3.7367009999999998E-3</c:v>
                </c:pt>
                <c:pt idx="145">
                  <c:v>4.0652930000000002E-3</c:v>
                </c:pt>
                <c:pt idx="146">
                  <c:v>4.4259640000000001E-3</c:v>
                </c:pt>
                <c:pt idx="147">
                  <c:v>4.8203330000000004E-3</c:v>
                </c:pt>
                <c:pt idx="148">
                  <c:v>5.2500280000000003E-3</c:v>
                </c:pt>
                <c:pt idx="149">
                  <c:v>5.7166839999999997E-3</c:v>
                </c:pt>
                <c:pt idx="150">
                  <c:v>6.2219399999999996E-3</c:v>
                </c:pt>
                <c:pt idx="151">
                  <c:v>6.7674399999999996E-3</c:v>
                </c:pt>
                <c:pt idx="152">
                  <c:v>7.3548279999999999E-3</c:v>
                </c:pt>
                <c:pt idx="153">
                  <c:v>7.9857490000000003E-3</c:v>
                </c:pt>
                <c:pt idx="154">
                  <c:v>8.6618489999999992E-3</c:v>
                </c:pt>
                <c:pt idx="155">
                  <c:v>9.3847700000000006E-3</c:v>
                </c:pt>
                <c:pt idx="156">
                  <c:v>1.0156149999999999E-2</c:v>
                </c:pt>
                <c:pt idx="157">
                  <c:v>1.097763E-2</c:v>
                </c:pt>
                <c:pt idx="158">
                  <c:v>1.185083E-2</c:v>
                </c:pt>
                <c:pt idx="159">
                  <c:v>1.277737E-2</c:v>
                </c:pt>
                <c:pt idx="160">
                  <c:v>1.3758879999999999E-2</c:v>
                </c:pt>
                <c:pt idx="161">
                  <c:v>1.479695E-2</c:v>
                </c:pt>
                <c:pt idx="162">
                  <c:v>1.589318E-2</c:v>
                </c:pt>
                <c:pt idx="163">
                  <c:v>1.7049149999999999E-2</c:v>
                </c:pt>
                <c:pt idx="164">
                  <c:v>1.8266439999999998E-2</c:v>
                </c:pt>
                <c:pt idx="165">
                  <c:v>1.9546600000000001E-2</c:v>
                </c:pt>
                <c:pt idx="166">
                  <c:v>2.089119E-2</c:v>
                </c:pt>
                <c:pt idx="167">
                  <c:v>2.2301729999999999E-2</c:v>
                </c:pt>
                <c:pt idx="168">
                  <c:v>2.3779749999999999E-2</c:v>
                </c:pt>
                <c:pt idx="169">
                  <c:v>2.5326729999999999E-2</c:v>
                </c:pt>
                <c:pt idx="170">
                  <c:v>2.6944180000000002E-2</c:v>
                </c:pt>
                <c:pt idx="171">
                  <c:v>2.8633550000000001E-2</c:v>
                </c:pt>
                <c:pt idx="172">
                  <c:v>3.0396300000000001E-2</c:v>
                </c:pt>
                <c:pt idx="173">
                  <c:v>3.2233860000000003E-2</c:v>
                </c:pt>
                <c:pt idx="174">
                  <c:v>3.414764E-2</c:v>
                </c:pt>
                <c:pt idx="175">
                  <c:v>3.8209409999999999E-2</c:v>
                </c:pt>
                <c:pt idx="176">
                  <c:v>4.2592539999999998E-2</c:v>
                </c:pt>
                <c:pt idx="177">
                  <c:v>4.7307589999999997E-2</c:v>
                </c:pt>
                <c:pt idx="178">
                  <c:v>5.502481E-2</c:v>
                </c:pt>
                <c:pt idx="179">
                  <c:v>6.0636370000000002E-2</c:v>
                </c:pt>
                <c:pt idx="180">
                  <c:v>6.0855100000000002E-2</c:v>
                </c:pt>
                <c:pt idx="181">
                  <c:v>6.1147380000000001E-2</c:v>
                </c:pt>
                <c:pt idx="182">
                  <c:v>6.1311619999999997E-2</c:v>
                </c:pt>
                <c:pt idx="183">
                  <c:v>6.1640899999999998E-2</c:v>
                </c:pt>
                <c:pt idx="184">
                  <c:v>6.1755780000000003E-2</c:v>
                </c:pt>
                <c:pt idx="185">
                  <c:v>6.1818520000000002E-2</c:v>
                </c:pt>
                <c:pt idx="186">
                  <c:v>6.1857849999999999E-2</c:v>
                </c:pt>
                <c:pt idx="187">
                  <c:v>6.189704E-2</c:v>
                </c:pt>
                <c:pt idx="188">
                  <c:v>6.1939939999999999E-2</c:v>
                </c:pt>
                <c:pt idx="189">
                  <c:v>6.1989250000000003E-2</c:v>
                </c:pt>
                <c:pt idx="190">
                  <c:v>6.2044509999999997E-2</c:v>
                </c:pt>
                <c:pt idx="191">
                  <c:v>6.2075829999999999E-2</c:v>
                </c:pt>
                <c:pt idx="192">
                  <c:v>6.2126189999999998E-2</c:v>
                </c:pt>
                <c:pt idx="193">
                  <c:v>6.2141309999999998E-2</c:v>
                </c:pt>
                <c:pt idx="194">
                  <c:v>6.2161470000000003E-2</c:v>
                </c:pt>
                <c:pt idx="195">
                  <c:v>6.2201810000000003E-2</c:v>
                </c:pt>
                <c:pt idx="196">
                  <c:v>6.2282530000000003E-2</c:v>
                </c:pt>
                <c:pt idx="197">
                  <c:v>6.2392139999999999E-2</c:v>
                </c:pt>
                <c:pt idx="198">
                  <c:v>6.2516070000000007E-2</c:v>
                </c:pt>
                <c:pt idx="199">
                  <c:v>6.2667790000000001E-2</c:v>
                </c:pt>
                <c:pt idx="200">
                  <c:v>6.2862660000000001E-2</c:v>
                </c:pt>
                <c:pt idx="201">
                  <c:v>6.3141639999999999E-2</c:v>
                </c:pt>
                <c:pt idx="202">
                  <c:v>6.3562960000000002E-2</c:v>
                </c:pt>
                <c:pt idx="203">
                  <c:v>6.4323500000000006E-2</c:v>
                </c:pt>
                <c:pt idx="204">
                  <c:v>6.6228949999999995E-2</c:v>
                </c:pt>
                <c:pt idx="205">
                  <c:v>6.8168480000000004E-2</c:v>
                </c:pt>
                <c:pt idx="206">
                  <c:v>7.0142090000000004E-2</c:v>
                </c:pt>
                <c:pt idx="207">
                  <c:v>7.2149790000000005E-2</c:v>
                </c:pt>
                <c:pt idx="208">
                  <c:v>7.4191569999999998E-2</c:v>
                </c:pt>
                <c:pt idx="209">
                  <c:v>7.6267429999999997E-2</c:v>
                </c:pt>
                <c:pt idx="210">
                  <c:v>7.8377379999999996E-2</c:v>
                </c:pt>
                <c:pt idx="211">
                  <c:v>7.8544559999999999E-2</c:v>
                </c:pt>
                <c:pt idx="212">
                  <c:v>7.8879539999999998E-2</c:v>
                </c:pt>
                <c:pt idx="213">
                  <c:v>7.9466480000000006E-2</c:v>
                </c:pt>
                <c:pt idx="214">
                  <c:v>8.0141039999999997E-2</c:v>
                </c:pt>
                <c:pt idx="215">
                  <c:v>8.6342559999999999E-2</c:v>
                </c:pt>
                <c:pt idx="216">
                  <c:v>9.2854179999999994E-2</c:v>
                </c:pt>
                <c:pt idx="217">
                  <c:v>9.9675899999999998E-2</c:v>
                </c:pt>
                <c:pt idx="218">
                  <c:v>0.10680770000000001</c:v>
                </c:pt>
                <c:pt idx="219">
                  <c:v>0.11424960000000001</c:v>
                </c:pt>
                <c:pt idx="220">
                  <c:v>0.1220017</c:v>
                </c:pt>
                <c:pt idx="221">
                  <c:v>0.13006380000000001</c:v>
                </c:pt>
                <c:pt idx="222">
                  <c:v>0.13006390000000001</c:v>
                </c:pt>
                <c:pt idx="223">
                  <c:v>0.13006390000000001</c:v>
                </c:pt>
                <c:pt idx="224">
                  <c:v>0.13006400000000001</c:v>
                </c:pt>
                <c:pt idx="225">
                  <c:v>0.13006400000000001</c:v>
                </c:pt>
                <c:pt idx="226">
                  <c:v>0.13006409999999999</c:v>
                </c:pt>
                <c:pt idx="227">
                  <c:v>0.13006409999999999</c:v>
                </c:pt>
                <c:pt idx="228">
                  <c:v>0.13006409999999999</c:v>
                </c:pt>
                <c:pt idx="229">
                  <c:v>0.13006419999999999</c:v>
                </c:pt>
                <c:pt idx="230">
                  <c:v>0.13006419999999999</c:v>
                </c:pt>
                <c:pt idx="231">
                  <c:v>0.13006419999999999</c:v>
                </c:pt>
                <c:pt idx="232">
                  <c:v>0.13006419999999999</c:v>
                </c:pt>
                <c:pt idx="233">
                  <c:v>0.13006419999999999</c:v>
                </c:pt>
                <c:pt idx="234">
                  <c:v>0.13006419999999999</c:v>
                </c:pt>
                <c:pt idx="235">
                  <c:v>0.13006429999999999</c:v>
                </c:pt>
                <c:pt idx="236">
                  <c:v>0.13006429999999999</c:v>
                </c:pt>
                <c:pt idx="237">
                  <c:v>0.13006429999999999</c:v>
                </c:pt>
                <c:pt idx="238">
                  <c:v>0.13006429999999999</c:v>
                </c:pt>
                <c:pt idx="239">
                  <c:v>0.13551389999999999</c:v>
                </c:pt>
                <c:pt idx="240">
                  <c:v>0.1430198</c:v>
                </c:pt>
                <c:pt idx="241">
                  <c:v>0.14303479999999999</c:v>
                </c:pt>
                <c:pt idx="242">
                  <c:v>0.14306489999999999</c:v>
                </c:pt>
                <c:pt idx="243">
                  <c:v>0.14312520000000001</c:v>
                </c:pt>
                <c:pt idx="244">
                  <c:v>0.14323469999999999</c:v>
                </c:pt>
                <c:pt idx="245">
                  <c:v>0.14335149999999999</c:v>
                </c:pt>
                <c:pt idx="246">
                  <c:v>0.1434762</c:v>
                </c:pt>
                <c:pt idx="247">
                  <c:v>0.14361270000000001</c:v>
                </c:pt>
                <c:pt idx="248">
                  <c:v>0.14379980000000001</c:v>
                </c:pt>
                <c:pt idx="249">
                  <c:v>0.14403659999999999</c:v>
                </c:pt>
                <c:pt idx="250">
                  <c:v>0.1443845</c:v>
                </c:pt>
                <c:pt idx="251">
                  <c:v>0.1445719</c:v>
                </c:pt>
                <c:pt idx="252">
                  <c:v>0.14468729999999999</c:v>
                </c:pt>
                <c:pt idx="253">
                  <c:v>0.1447859</c:v>
                </c:pt>
                <c:pt idx="254">
                  <c:v>0.14492679999999999</c:v>
                </c:pt>
                <c:pt idx="255">
                  <c:v>0.14505879999999999</c:v>
                </c:pt>
                <c:pt idx="256">
                  <c:v>0.1451809</c:v>
                </c:pt>
                <c:pt idx="257">
                  <c:v>0.1453304</c:v>
                </c:pt>
                <c:pt idx="258">
                  <c:v>0.1454541</c:v>
                </c:pt>
                <c:pt idx="259">
                  <c:v>0.1456054</c:v>
                </c:pt>
                <c:pt idx="260">
                  <c:v>0.14562059999999999</c:v>
                </c:pt>
                <c:pt idx="261">
                  <c:v>0.1456509</c:v>
                </c:pt>
                <c:pt idx="262">
                  <c:v>0.14571149999999999</c:v>
                </c:pt>
                <c:pt idx="263">
                  <c:v>0.1458159</c:v>
                </c:pt>
                <c:pt idx="264">
                  <c:v>0.14592450000000001</c:v>
                </c:pt>
                <c:pt idx="265">
                  <c:v>0.1460747</c:v>
                </c:pt>
                <c:pt idx="266">
                  <c:v>0.14622650000000001</c:v>
                </c:pt>
                <c:pt idx="267">
                  <c:v>0.14646590000000001</c:v>
                </c:pt>
                <c:pt idx="268">
                  <c:v>0.14676429999999999</c:v>
                </c:pt>
                <c:pt idx="269">
                  <c:v>0.1471971</c:v>
                </c:pt>
                <c:pt idx="270">
                  <c:v>0.14764459999999999</c:v>
                </c:pt>
                <c:pt idx="271">
                  <c:v>0.1481315</c:v>
                </c:pt>
                <c:pt idx="272">
                  <c:v>0.1486838</c:v>
                </c:pt>
                <c:pt idx="273">
                  <c:v>0.14947060000000001</c:v>
                </c:pt>
                <c:pt idx="274">
                  <c:v>0.15062300000000001</c:v>
                </c:pt>
                <c:pt idx="275">
                  <c:v>0.15272620000000001</c:v>
                </c:pt>
                <c:pt idx="276">
                  <c:v>0.1563485</c:v>
                </c:pt>
                <c:pt idx="277">
                  <c:v>0.1601033</c:v>
                </c:pt>
                <c:pt idx="278">
                  <c:v>0.1649582</c:v>
                </c:pt>
                <c:pt idx="279">
                  <c:v>0.17050360000000001</c:v>
                </c:pt>
                <c:pt idx="280">
                  <c:v>0.17615829999999999</c:v>
                </c:pt>
                <c:pt idx="281">
                  <c:v>0.1819259</c:v>
                </c:pt>
                <c:pt idx="282">
                  <c:v>0.1878071</c:v>
                </c:pt>
                <c:pt idx="283">
                  <c:v>0.19380269999999999</c:v>
                </c:pt>
                <c:pt idx="284">
                  <c:v>0.1999137</c:v>
                </c:pt>
                <c:pt idx="285">
                  <c:v>0.20614109999999999</c:v>
                </c:pt>
                <c:pt idx="286">
                  <c:v>0.2124856</c:v>
                </c:pt>
                <c:pt idx="287">
                  <c:v>0.2189477</c:v>
                </c:pt>
                <c:pt idx="288">
                  <c:v>0.2255278</c:v>
                </c:pt>
                <c:pt idx="289">
                  <c:v>0.23222599999999999</c:v>
                </c:pt>
                <c:pt idx="290">
                  <c:v>0.23904210000000001</c:v>
                </c:pt>
                <c:pt idx="291">
                  <c:v>0.24597579999999999</c:v>
                </c:pt>
                <c:pt idx="292">
                  <c:v>0.25302649999999999</c:v>
                </c:pt>
                <c:pt idx="293">
                  <c:v>0.26019360000000002</c:v>
                </c:pt>
                <c:pt idx="294">
                  <c:v>0.2674764</c:v>
                </c:pt>
                <c:pt idx="295">
                  <c:v>0.27487400000000001</c:v>
                </c:pt>
                <c:pt idx="296">
                  <c:v>0.28238560000000001</c:v>
                </c:pt>
                <c:pt idx="297">
                  <c:v>0.2900102</c:v>
                </c:pt>
                <c:pt idx="298">
                  <c:v>0.29774689999999998</c:v>
                </c:pt>
                <c:pt idx="299">
                  <c:v>0.30559459999999999</c:v>
                </c:pt>
                <c:pt idx="300">
                  <c:v>0.31355230000000001</c:v>
                </c:pt>
                <c:pt idx="301">
                  <c:v>0.32161879999999998</c:v>
                </c:pt>
                <c:pt idx="302">
                  <c:v>0.3297929</c:v>
                </c:pt>
                <c:pt idx="303">
                  <c:v>0.33807330000000002</c:v>
                </c:pt>
                <c:pt idx="304">
                  <c:v>0.3464585</c:v>
                </c:pt>
                <c:pt idx="305">
                  <c:v>0.35494690000000001</c:v>
                </c:pt>
                <c:pt idx="306">
                  <c:v>0.36353669999999999</c:v>
                </c:pt>
                <c:pt idx="307">
                  <c:v>0.3722258</c:v>
                </c:pt>
                <c:pt idx="308">
                  <c:v>0.38101210000000002</c:v>
                </c:pt>
                <c:pt idx="309">
                  <c:v>0.38989309999999999</c:v>
                </c:pt>
                <c:pt idx="310">
                  <c:v>0.39886630000000001</c:v>
                </c:pt>
                <c:pt idx="311">
                  <c:v>0.40792889999999998</c:v>
                </c:pt>
                <c:pt idx="312">
                  <c:v>0.41707820000000001</c:v>
                </c:pt>
                <c:pt idx="313">
                  <c:v>0.4263113</c:v>
                </c:pt>
                <c:pt idx="314">
                  <c:v>0.44501800000000002</c:v>
                </c:pt>
                <c:pt idx="315">
                  <c:v>0.46402660000000001</c:v>
                </c:pt>
                <c:pt idx="316">
                  <c:v>0.47363749999999999</c:v>
                </c:pt>
                <c:pt idx="317">
                  <c:v>0.48331580000000002</c:v>
                </c:pt>
                <c:pt idx="318">
                  <c:v>0.49305909999999997</c:v>
                </c:pt>
                <c:pt idx="319">
                  <c:v>0.5028648</c:v>
                </c:pt>
                <c:pt idx="320">
                  <c:v>0.51273029999999997</c:v>
                </c:pt>
                <c:pt idx="321">
                  <c:v>0.52265320000000004</c:v>
                </c:pt>
                <c:pt idx="322">
                  <c:v>0.53263119999999997</c:v>
                </c:pt>
                <c:pt idx="323">
                  <c:v>0.54266150000000002</c:v>
                </c:pt>
                <c:pt idx="324">
                  <c:v>0.55274210000000001</c:v>
                </c:pt>
                <c:pt idx="325">
                  <c:v>0.56287030000000005</c:v>
                </c:pt>
                <c:pt idx="326">
                  <c:v>0.57304390000000005</c:v>
                </c:pt>
                <c:pt idx="327">
                  <c:v>0.58326069999999997</c:v>
                </c:pt>
                <c:pt idx="328">
                  <c:v>0.5935182</c:v>
                </c:pt>
                <c:pt idx="329">
                  <c:v>0.60381419999999997</c:v>
                </c:pt>
                <c:pt idx="330">
                  <c:v>0.61414659999999999</c:v>
                </c:pt>
                <c:pt idx="331">
                  <c:v>0.62451140000000005</c:v>
                </c:pt>
                <c:pt idx="332">
                  <c:v>0.63237699999999997</c:v>
                </c:pt>
                <c:pt idx="333">
                  <c:v>0.63770819999999995</c:v>
                </c:pt>
                <c:pt idx="334">
                  <c:v>0.64279600000000003</c:v>
                </c:pt>
                <c:pt idx="335">
                  <c:v>0.64330540000000003</c:v>
                </c:pt>
                <c:pt idx="336">
                  <c:v>0.64432440000000002</c:v>
                </c:pt>
                <c:pt idx="337">
                  <c:v>0.64610380000000001</c:v>
                </c:pt>
                <c:pt idx="338">
                  <c:v>0.64676990000000001</c:v>
                </c:pt>
                <c:pt idx="339">
                  <c:v>0.64681060000000001</c:v>
                </c:pt>
                <c:pt idx="340">
                  <c:v>0.64689200000000002</c:v>
                </c:pt>
                <c:pt idx="341">
                  <c:v>0.64705489999999999</c:v>
                </c:pt>
                <c:pt idx="342">
                  <c:v>0.64723889999999995</c:v>
                </c:pt>
                <c:pt idx="343">
                  <c:v>0.64745350000000002</c:v>
                </c:pt>
                <c:pt idx="344">
                  <c:v>0.64765099999999998</c:v>
                </c:pt>
                <c:pt idx="345">
                  <c:v>0.64785170000000003</c:v>
                </c:pt>
                <c:pt idx="346">
                  <c:v>0.64794669999999999</c:v>
                </c:pt>
                <c:pt idx="347">
                  <c:v>0.64813679999999996</c:v>
                </c:pt>
                <c:pt idx="348">
                  <c:v>0.64814320000000003</c:v>
                </c:pt>
                <c:pt idx="349">
                  <c:v>0.64818180000000003</c:v>
                </c:pt>
                <c:pt idx="350">
                  <c:v>0.64823319999999995</c:v>
                </c:pt>
                <c:pt idx="351">
                  <c:v>0.64833600000000002</c:v>
                </c:pt>
                <c:pt idx="352">
                  <c:v>0.64854160000000005</c:v>
                </c:pt>
                <c:pt idx="353">
                  <c:v>0.648953</c:v>
                </c:pt>
                <c:pt idx="354">
                  <c:v>0.64934959999999997</c:v>
                </c:pt>
                <c:pt idx="355">
                  <c:v>0.64990559999999997</c:v>
                </c:pt>
                <c:pt idx="356">
                  <c:v>0.65050189999999997</c:v>
                </c:pt>
                <c:pt idx="357">
                  <c:v>0.65146910000000002</c:v>
                </c:pt>
                <c:pt idx="358">
                  <c:v>0.65271920000000005</c:v>
                </c:pt>
                <c:pt idx="359">
                  <c:v>0.65516669999999999</c:v>
                </c:pt>
                <c:pt idx="360">
                  <c:v>0.6687478</c:v>
                </c:pt>
                <c:pt idx="361">
                  <c:v>0.69140800000000002</c:v>
                </c:pt>
                <c:pt idx="362">
                  <c:v>0.70196309999999995</c:v>
                </c:pt>
                <c:pt idx="363">
                  <c:v>0.70202779999999998</c:v>
                </c:pt>
                <c:pt idx="364">
                  <c:v>0.70215720000000004</c:v>
                </c:pt>
                <c:pt idx="365">
                  <c:v>0.70241589999999998</c:v>
                </c:pt>
                <c:pt idx="366">
                  <c:v>0.70293349999999999</c:v>
                </c:pt>
                <c:pt idx="367">
                  <c:v>0.70396879999999995</c:v>
                </c:pt>
                <c:pt idx="368">
                  <c:v>0.70530289999999995</c:v>
                </c:pt>
                <c:pt idx="369">
                  <c:v>0.70737419999999995</c:v>
                </c:pt>
                <c:pt idx="370">
                  <c:v>0.72134609999999999</c:v>
                </c:pt>
                <c:pt idx="371">
                  <c:v>0.73533159999999997</c:v>
                </c:pt>
                <c:pt idx="372">
                  <c:v>0.74933090000000002</c:v>
                </c:pt>
                <c:pt idx="373">
                  <c:v>0.76334380000000002</c:v>
                </c:pt>
                <c:pt idx="374">
                  <c:v>0.77737040000000002</c:v>
                </c:pt>
                <c:pt idx="375">
                  <c:v>0.79141070000000002</c:v>
                </c:pt>
                <c:pt idx="376">
                  <c:v>0.80546459999999998</c:v>
                </c:pt>
                <c:pt idx="377">
                  <c:v>0.81611149999999999</c:v>
                </c:pt>
                <c:pt idx="378">
                  <c:v>0.82675730000000003</c:v>
                </c:pt>
                <c:pt idx="379">
                  <c:v>0.83740029999999999</c:v>
                </c:pt>
                <c:pt idx="380">
                  <c:v>0.84803910000000005</c:v>
                </c:pt>
                <c:pt idx="381">
                  <c:v>0.85867230000000005</c:v>
                </c:pt>
                <c:pt idx="382">
                  <c:v>0.86929820000000002</c:v>
                </c:pt>
                <c:pt idx="383">
                  <c:v>0.87991560000000002</c:v>
                </c:pt>
                <c:pt idx="384">
                  <c:v>0.89052279999999995</c:v>
                </c:pt>
                <c:pt idx="385">
                  <c:v>0.90111830000000004</c:v>
                </c:pt>
                <c:pt idx="386">
                  <c:v>0.91170039999999997</c:v>
                </c:pt>
                <c:pt idx="387">
                  <c:v>0.92226680000000005</c:v>
                </c:pt>
                <c:pt idx="388">
                  <c:v>0.93281460000000005</c:v>
                </c:pt>
                <c:pt idx="389">
                  <c:v>0.94333929999999999</c:v>
                </c:pt>
                <c:pt idx="390">
                  <c:v>0.95383439999999997</c:v>
                </c:pt>
                <c:pt idx="391">
                  <c:v>0.96429069999999995</c:v>
                </c:pt>
                <c:pt idx="392">
                  <c:v>0.97469680000000003</c:v>
                </c:pt>
                <c:pt idx="393">
                  <c:v>0.98503940000000001</c:v>
                </c:pt>
                <c:pt idx="394">
                  <c:v>0.99530450000000004</c:v>
                </c:pt>
                <c:pt idx="395">
                  <c:v>1.005479</c:v>
                </c:pt>
                <c:pt idx="396">
                  <c:v>1.0155510000000001</c:v>
                </c:pt>
                <c:pt idx="397">
                  <c:v>1.0255110000000001</c:v>
                </c:pt>
                <c:pt idx="398">
                  <c:v>1.0353520000000001</c:v>
                </c:pt>
                <c:pt idx="399">
                  <c:v>1.0450699999999999</c:v>
                </c:pt>
                <c:pt idx="400">
                  <c:v>1.0546610000000001</c:v>
                </c:pt>
                <c:pt idx="401">
                  <c:v>1.0641229999999999</c:v>
                </c:pt>
                <c:pt idx="402">
                  <c:v>1.073458</c:v>
                </c:pt>
                <c:pt idx="403">
                  <c:v>1.0826640000000001</c:v>
                </c:pt>
                <c:pt idx="404">
                  <c:v>1.0917429999999999</c:v>
                </c:pt>
                <c:pt idx="405">
                  <c:v>1.100695</c:v>
                </c:pt>
                <c:pt idx="406">
                  <c:v>1.1095219999999999</c:v>
                </c:pt>
                <c:pt idx="407">
                  <c:v>1.118225</c:v>
                </c:pt>
                <c:pt idx="408">
                  <c:v>1.126803</c:v>
                </c:pt>
                <c:pt idx="409">
                  <c:v>1.135259</c:v>
                </c:pt>
                <c:pt idx="410">
                  <c:v>1.1435930000000001</c:v>
                </c:pt>
                <c:pt idx="411">
                  <c:v>1.151807</c:v>
                </c:pt>
                <c:pt idx="412">
                  <c:v>1.1598999999999999</c:v>
                </c:pt>
                <c:pt idx="413">
                  <c:v>1.1678740000000001</c:v>
                </c:pt>
                <c:pt idx="414">
                  <c:v>1.1757310000000001</c:v>
                </c:pt>
                <c:pt idx="415">
                  <c:v>1.1910970000000001</c:v>
                </c:pt>
                <c:pt idx="416">
                  <c:v>1.213293</c:v>
                </c:pt>
                <c:pt idx="417">
                  <c:v>1.227538</c:v>
                </c:pt>
                <c:pt idx="418">
                  <c:v>1.241352</c:v>
                </c:pt>
                <c:pt idx="419">
                  <c:v>1.2547470000000001</c:v>
                </c:pt>
                <c:pt idx="420">
                  <c:v>1.26129</c:v>
                </c:pt>
                <c:pt idx="421">
                  <c:v>1.2677320000000001</c:v>
                </c:pt>
                <c:pt idx="422">
                  <c:v>1.2740739999999999</c:v>
                </c:pt>
                <c:pt idx="423">
                  <c:v>1.2803169999999999</c:v>
                </c:pt>
                <c:pt idx="424">
                  <c:v>1.286462</c:v>
                </c:pt>
                <c:pt idx="425">
                  <c:v>1.292511</c:v>
                </c:pt>
                <c:pt idx="426">
                  <c:v>1.298465</c:v>
                </c:pt>
                <c:pt idx="427">
                  <c:v>1.304325</c:v>
                </c:pt>
                <c:pt idx="428">
                  <c:v>1.3100909999999999</c:v>
                </c:pt>
                <c:pt idx="429">
                  <c:v>1.3157650000000001</c:v>
                </c:pt>
                <c:pt idx="430">
                  <c:v>1.3213490000000001</c:v>
                </c:pt>
                <c:pt idx="431">
                  <c:v>1.3268420000000001</c:v>
                </c:pt>
                <c:pt idx="432">
                  <c:v>1.332246</c:v>
                </c:pt>
                <c:pt idx="433">
                  <c:v>1.3375619999999999</c:v>
                </c:pt>
                <c:pt idx="434">
                  <c:v>1.3427910000000001</c:v>
                </c:pt>
                <c:pt idx="435">
                  <c:v>1.347944</c:v>
                </c:pt>
                <c:pt idx="436">
                  <c:v>1.3506990000000001</c:v>
                </c:pt>
                <c:pt idx="437">
                  <c:v>1.3557159999999999</c:v>
                </c:pt>
                <c:pt idx="438">
                  <c:v>1.355958</c:v>
                </c:pt>
                <c:pt idx="439">
                  <c:v>1.3564419999999999</c:v>
                </c:pt>
                <c:pt idx="440">
                  <c:v>1.357286</c:v>
                </c:pt>
                <c:pt idx="441">
                  <c:v>1.357647</c:v>
                </c:pt>
                <c:pt idx="442">
                  <c:v>1.3579060000000001</c:v>
                </c:pt>
                <c:pt idx="443">
                  <c:v>1.3579600000000001</c:v>
                </c:pt>
                <c:pt idx="444">
                  <c:v>1.358066</c:v>
                </c:pt>
                <c:pt idx="445">
                  <c:v>1.3581179999999999</c:v>
                </c:pt>
                <c:pt idx="446">
                  <c:v>1.358144</c:v>
                </c:pt>
                <c:pt idx="447">
                  <c:v>1.3581970000000001</c:v>
                </c:pt>
                <c:pt idx="448">
                  <c:v>1.358249</c:v>
                </c:pt>
                <c:pt idx="449">
                  <c:v>1.3582650000000001</c:v>
                </c:pt>
                <c:pt idx="450">
                  <c:v>1.3582860000000001</c:v>
                </c:pt>
                <c:pt idx="451">
                  <c:v>1.358328</c:v>
                </c:pt>
                <c:pt idx="452">
                  <c:v>1.358412</c:v>
                </c:pt>
                <c:pt idx="453">
                  <c:v>1.358579</c:v>
                </c:pt>
                <c:pt idx="454">
                  <c:v>1.3588450000000001</c:v>
                </c:pt>
                <c:pt idx="455">
                  <c:v>1.359129</c:v>
                </c:pt>
                <c:pt idx="456">
                  <c:v>1.3595200000000001</c:v>
                </c:pt>
                <c:pt idx="457">
                  <c:v>1.3600369999999999</c:v>
                </c:pt>
                <c:pt idx="458">
                  <c:v>1.360984</c:v>
                </c:pt>
                <c:pt idx="459">
                  <c:v>1.362711</c:v>
                </c:pt>
                <c:pt idx="460">
                  <c:v>1.366133</c:v>
                </c:pt>
                <c:pt idx="461">
                  <c:v>1.3708769999999999</c:v>
                </c:pt>
                <c:pt idx="462">
                  <c:v>1.3725560000000001</c:v>
                </c:pt>
                <c:pt idx="463">
                  <c:v>1.3742239999999999</c:v>
                </c:pt>
                <c:pt idx="464">
                  <c:v>1.3758809999999999</c:v>
                </c:pt>
                <c:pt idx="465">
                  <c:v>1.377526</c:v>
                </c:pt>
                <c:pt idx="466">
                  <c:v>1.379159</c:v>
                </c:pt>
                <c:pt idx="467">
                  <c:v>1.380782</c:v>
                </c:pt>
                <c:pt idx="468">
                  <c:v>1.382393</c:v>
                </c:pt>
                <c:pt idx="469">
                  <c:v>1.382555</c:v>
                </c:pt>
                <c:pt idx="470">
                  <c:v>1.3828780000000001</c:v>
                </c:pt>
                <c:pt idx="471">
                  <c:v>1.3835230000000001</c:v>
                </c:pt>
                <c:pt idx="472">
                  <c:v>1.38469</c:v>
                </c:pt>
                <c:pt idx="473">
                  <c:v>1.395059</c:v>
                </c:pt>
                <c:pt idx="474">
                  <c:v>1.4050100000000001</c:v>
                </c:pt>
                <c:pt idx="475">
                  <c:v>1.414542</c:v>
                </c:pt>
                <c:pt idx="476">
                  <c:v>1.423657</c:v>
                </c:pt>
                <c:pt idx="477">
                  <c:v>1.432353</c:v>
                </c:pt>
                <c:pt idx="478">
                  <c:v>1.440631</c:v>
                </c:pt>
                <c:pt idx="479">
                  <c:v>1.4484919999999999</c:v>
                </c:pt>
                <c:pt idx="480">
                  <c:v>1.457875</c:v>
                </c:pt>
                <c:pt idx="481">
                  <c:v>1.466653</c:v>
                </c:pt>
                <c:pt idx="482">
                  <c:v>1.4748460000000001</c:v>
                </c:pt>
                <c:pt idx="483">
                  <c:v>1.482477</c:v>
                </c:pt>
                <c:pt idx="484">
                  <c:v>1.4895689999999999</c:v>
                </c:pt>
                <c:pt idx="485">
                  <c:v>1.494011</c:v>
                </c:pt>
                <c:pt idx="486">
                  <c:v>1.498232</c:v>
                </c:pt>
                <c:pt idx="487">
                  <c:v>1.500262</c:v>
                </c:pt>
                <c:pt idx="488">
                  <c:v>1.50224</c:v>
                </c:pt>
                <c:pt idx="489">
                  <c:v>1.5041679999999999</c:v>
                </c:pt>
                <c:pt idx="490">
                  <c:v>1.5060450000000001</c:v>
                </c:pt>
                <c:pt idx="491">
                  <c:v>1.507873</c:v>
                </c:pt>
                <c:pt idx="492">
                  <c:v>1.5096540000000001</c:v>
                </c:pt>
                <c:pt idx="493">
                  <c:v>1.511387</c:v>
                </c:pt>
                <c:pt idx="494">
                  <c:v>1.514718</c:v>
                </c:pt>
                <c:pt idx="495">
                  <c:v>1.517873</c:v>
                </c:pt>
                <c:pt idx="496">
                  <c:v>1.5208619999999999</c:v>
                </c:pt>
                <c:pt idx="497">
                  <c:v>1.52369</c:v>
                </c:pt>
                <c:pt idx="498">
                  <c:v>1.526367</c:v>
                </c:pt>
                <c:pt idx="499">
                  <c:v>1.5276510000000001</c:v>
                </c:pt>
                <c:pt idx="500">
                  <c:v>1.5288999999999999</c:v>
                </c:pt>
                <c:pt idx="501">
                  <c:v>1.530114</c:v>
                </c:pt>
                <c:pt idx="502">
                  <c:v>1.5312950000000001</c:v>
                </c:pt>
                <c:pt idx="503">
                  <c:v>1.5335589999999999</c:v>
                </c:pt>
                <c:pt idx="504">
                  <c:v>1.5356989999999999</c:v>
                </c:pt>
                <c:pt idx="505">
                  <c:v>1.537722</c:v>
                </c:pt>
                <c:pt idx="506">
                  <c:v>1.5396319999999999</c:v>
                </c:pt>
                <c:pt idx="507">
                  <c:v>1.5414350000000001</c:v>
                </c:pt>
                <c:pt idx="508">
                  <c:v>1.543137</c:v>
                </c:pt>
                <c:pt idx="509">
                  <c:v>1.5447420000000001</c:v>
                </c:pt>
                <c:pt idx="510">
                  <c:v>1.5462549999999999</c:v>
                </c:pt>
                <c:pt idx="511">
                  <c:v>1.5465819999999999</c:v>
                </c:pt>
                <c:pt idx="512">
                  <c:v>1.5469059999999999</c:v>
                </c:pt>
                <c:pt idx="513">
                  <c:v>1.5472239999999999</c:v>
                </c:pt>
                <c:pt idx="514">
                  <c:v>1.547539</c:v>
                </c:pt>
                <c:pt idx="515">
                  <c:v>1.547849</c:v>
                </c:pt>
                <c:pt idx="516">
                  <c:v>1.5481549999999999</c:v>
                </c:pt>
                <c:pt idx="517">
                  <c:v>1.5484560000000001</c:v>
                </c:pt>
                <c:pt idx="518">
                  <c:v>1.548494</c:v>
                </c:pt>
                <c:pt idx="519">
                  <c:v>1.548546</c:v>
                </c:pt>
                <c:pt idx="520">
                  <c:v>1.548648</c:v>
                </c:pt>
                <c:pt idx="521">
                  <c:v>1.5486869999999999</c:v>
                </c:pt>
                <c:pt idx="522">
                  <c:v>1.548718</c:v>
                </c:pt>
                <c:pt idx="523">
                  <c:v>1.5487329999999999</c:v>
                </c:pt>
                <c:pt idx="524">
                  <c:v>1.548762</c:v>
                </c:pt>
                <c:pt idx="525">
                  <c:v>1.5487949999999999</c:v>
                </c:pt>
                <c:pt idx="526">
                  <c:v>1.5487979999999999</c:v>
                </c:pt>
                <c:pt idx="527">
                  <c:v>1.548805</c:v>
                </c:pt>
                <c:pt idx="528">
                  <c:v>1.548818</c:v>
                </c:pt>
                <c:pt idx="529">
                  <c:v>1.5488440000000001</c:v>
                </c:pt>
                <c:pt idx="530">
                  <c:v>1.5488960000000001</c:v>
                </c:pt>
                <c:pt idx="531">
                  <c:v>1.5489630000000001</c:v>
                </c:pt>
                <c:pt idx="532">
                  <c:v>1.5490600000000001</c:v>
                </c:pt>
                <c:pt idx="533">
                  <c:v>1.549215</c:v>
                </c:pt>
                <c:pt idx="534">
                  <c:v>1.5496209999999999</c:v>
                </c:pt>
                <c:pt idx="535">
                  <c:v>1.55002</c:v>
                </c:pt>
                <c:pt idx="536">
                  <c:v>1.550411</c:v>
                </c:pt>
                <c:pt idx="537">
                  <c:v>1.5507949999999999</c:v>
                </c:pt>
                <c:pt idx="538">
                  <c:v>1.551172</c:v>
                </c:pt>
                <c:pt idx="539">
                  <c:v>1.5515410000000001</c:v>
                </c:pt>
                <c:pt idx="540">
                  <c:v>1.551903</c:v>
                </c:pt>
                <c:pt idx="541">
                  <c:v>1.55193</c:v>
                </c:pt>
                <c:pt idx="542">
                  <c:v>1.551984</c:v>
                </c:pt>
                <c:pt idx="543">
                  <c:v>1.5520799999999999</c:v>
                </c:pt>
                <c:pt idx="544">
                  <c:v>1.552187</c:v>
                </c:pt>
                <c:pt idx="545">
                  <c:v>1.5531140000000001</c:v>
                </c:pt>
                <c:pt idx="546">
                  <c:v>1.553992</c:v>
                </c:pt>
                <c:pt idx="547">
                  <c:v>1.554819</c:v>
                </c:pt>
                <c:pt idx="548">
                  <c:v>1.5555969999999999</c:v>
                </c:pt>
                <c:pt idx="549">
                  <c:v>1.5563260000000001</c:v>
                </c:pt>
                <c:pt idx="550">
                  <c:v>1.5570040000000001</c:v>
                </c:pt>
                <c:pt idx="551">
                  <c:v>1.557633</c:v>
                </c:pt>
                <c:pt idx="552">
                  <c:v>1.558298</c:v>
                </c:pt>
                <c:pt idx="553">
                  <c:v>1.558608</c:v>
                </c:pt>
                <c:pt idx="554">
                  <c:v>1.558902</c:v>
                </c:pt>
                <c:pt idx="555">
                  <c:v>1.5591809999999999</c:v>
                </c:pt>
                <c:pt idx="556">
                  <c:v>1.559445</c:v>
                </c:pt>
                <c:pt idx="557">
                  <c:v>1.559693</c:v>
                </c:pt>
                <c:pt idx="558">
                  <c:v>1.5599259999999999</c:v>
                </c:pt>
                <c:pt idx="559">
                  <c:v>1.5601430000000001</c:v>
                </c:pt>
                <c:pt idx="560">
                  <c:v>1.5603450000000001</c:v>
                </c:pt>
                <c:pt idx="561">
                  <c:v>1.5605309999999999</c:v>
                </c:pt>
                <c:pt idx="562">
                  <c:v>1.5607</c:v>
                </c:pt>
                <c:pt idx="563">
                  <c:v>1.560853</c:v>
                </c:pt>
                <c:pt idx="564">
                  <c:v>1.5609900000000001</c:v>
                </c:pt>
                <c:pt idx="565">
                  <c:v>1.56111</c:v>
                </c:pt>
                <c:pt idx="566">
                  <c:v>1.561213</c:v>
                </c:pt>
                <c:pt idx="567">
                  <c:v>1.5612980000000001</c:v>
                </c:pt>
                <c:pt idx="568">
                  <c:v>1.5613649999999999</c:v>
                </c:pt>
                <c:pt idx="569">
                  <c:v>1.5614140000000001</c:v>
                </c:pt>
                <c:pt idx="570">
                  <c:v>1.5614440000000001</c:v>
                </c:pt>
                <c:pt idx="571">
                  <c:v>1.561455</c:v>
                </c:pt>
                <c:pt idx="572">
                  <c:v>1.561447</c:v>
                </c:pt>
                <c:pt idx="573">
                  <c:v>1.5614189999999999</c:v>
                </c:pt>
                <c:pt idx="574">
                  <c:v>1.5613699999999999</c:v>
                </c:pt>
                <c:pt idx="575">
                  <c:v>1.561301</c:v>
                </c:pt>
                <c:pt idx="576">
                  <c:v>1.5612109999999999</c:v>
                </c:pt>
                <c:pt idx="577">
                  <c:v>1.561099</c:v>
                </c:pt>
                <c:pt idx="578">
                  <c:v>1.5609660000000001</c:v>
                </c:pt>
                <c:pt idx="579">
                  <c:v>1.5608109999999999</c:v>
                </c:pt>
                <c:pt idx="580">
                  <c:v>1.5606329999999999</c:v>
                </c:pt>
                <c:pt idx="581">
                  <c:v>1.560433</c:v>
                </c:pt>
                <c:pt idx="582">
                  <c:v>1.5602100000000001</c:v>
                </c:pt>
                <c:pt idx="583">
                  <c:v>1.559963</c:v>
                </c:pt>
                <c:pt idx="584">
                  <c:v>1.5596939999999999</c:v>
                </c:pt>
                <c:pt idx="585">
                  <c:v>1.559401</c:v>
                </c:pt>
                <c:pt idx="586">
                  <c:v>1.5590839999999999</c:v>
                </c:pt>
                <c:pt idx="587">
                  <c:v>1.5587439999999999</c:v>
                </c:pt>
                <c:pt idx="588">
                  <c:v>1.558379</c:v>
                </c:pt>
                <c:pt idx="589">
                  <c:v>1.55799</c:v>
                </c:pt>
                <c:pt idx="590">
                  <c:v>1.557577</c:v>
                </c:pt>
                <c:pt idx="591">
                  <c:v>1.5571390000000001</c:v>
                </c:pt>
                <c:pt idx="592">
                  <c:v>1.5566770000000001</c:v>
                </c:pt>
                <c:pt idx="593">
                  <c:v>1.555677</c:v>
                </c:pt>
                <c:pt idx="594">
                  <c:v>1.554575</c:v>
                </c:pt>
                <c:pt idx="595">
                  <c:v>1.5527280000000001</c:v>
                </c:pt>
                <c:pt idx="596">
                  <c:v>1.550643</c:v>
                </c:pt>
                <c:pt idx="597">
                  <c:v>1.548311</c:v>
                </c:pt>
                <c:pt idx="598">
                  <c:v>1.5457240000000001</c:v>
                </c:pt>
                <c:pt idx="599">
                  <c:v>1.5428740000000001</c:v>
                </c:pt>
                <c:pt idx="600">
                  <c:v>1.540238</c:v>
                </c:pt>
                <c:pt idx="601">
                  <c:v>1.5401849999999999</c:v>
                </c:pt>
                <c:pt idx="602">
                  <c:v>1.5400799999999999</c:v>
                </c:pt>
                <c:pt idx="603">
                  <c:v>1.5398959999999999</c:v>
                </c:pt>
                <c:pt idx="604">
                  <c:v>1.5396840000000001</c:v>
                </c:pt>
                <c:pt idx="605">
                  <c:v>1.539663</c:v>
                </c:pt>
                <c:pt idx="606">
                  <c:v>1.53962</c:v>
                </c:pt>
                <c:pt idx="607">
                  <c:v>1.5395350000000001</c:v>
                </c:pt>
                <c:pt idx="608">
                  <c:v>1.539363</c:v>
                </c:pt>
                <c:pt idx="609">
                  <c:v>1.5390170000000001</c:v>
                </c:pt>
                <c:pt idx="610">
                  <c:v>1.5383150000000001</c:v>
                </c:pt>
                <c:pt idx="611">
                  <c:v>1.537167</c:v>
                </c:pt>
                <c:pt idx="612">
                  <c:v>1.5359910000000001</c:v>
                </c:pt>
                <c:pt idx="613">
                  <c:v>1.5349200000000001</c:v>
                </c:pt>
                <c:pt idx="614">
                  <c:v>1.5342910000000001</c:v>
                </c:pt>
                <c:pt idx="615">
                  <c:v>1.533684</c:v>
                </c:pt>
                <c:pt idx="616">
                  <c:v>1.533623</c:v>
                </c:pt>
                <c:pt idx="617">
                  <c:v>1.5335000000000001</c:v>
                </c:pt>
                <c:pt idx="618">
                  <c:v>1.533285</c:v>
                </c:pt>
                <c:pt idx="619">
                  <c:v>1.533037</c:v>
                </c:pt>
                <c:pt idx="620">
                  <c:v>1.5311399999999999</c:v>
                </c:pt>
                <c:pt idx="621">
                  <c:v>1.529169</c:v>
                </c:pt>
                <c:pt idx="622">
                  <c:v>1.5271220000000001</c:v>
                </c:pt>
                <c:pt idx="623">
                  <c:v>1.5250010000000001</c:v>
                </c:pt>
                <c:pt idx="624">
                  <c:v>1.522804</c:v>
                </c:pt>
                <c:pt idx="625">
                  <c:v>1.5205329999999999</c:v>
                </c:pt>
                <c:pt idx="626">
                  <c:v>1.518187</c:v>
                </c:pt>
                <c:pt idx="627">
                  <c:v>1.516534</c:v>
                </c:pt>
                <c:pt idx="628">
                  <c:v>1.5148429999999999</c:v>
                </c:pt>
                <c:pt idx="629">
                  <c:v>1.5131140000000001</c:v>
                </c:pt>
                <c:pt idx="630">
                  <c:v>1.5113479999999999</c:v>
                </c:pt>
                <c:pt idx="631">
                  <c:v>1.509544</c:v>
                </c:pt>
                <c:pt idx="632">
                  <c:v>1.507701</c:v>
                </c:pt>
                <c:pt idx="633">
                  <c:v>1.5058199999999999</c:v>
                </c:pt>
                <c:pt idx="634">
                  <c:v>1.5019420000000001</c:v>
                </c:pt>
                <c:pt idx="635">
                  <c:v>1.4999450000000001</c:v>
                </c:pt>
                <c:pt idx="636">
                  <c:v>1.4979089999999999</c:v>
                </c:pt>
                <c:pt idx="637">
                  <c:v>1.4958340000000001</c:v>
                </c:pt>
                <c:pt idx="638">
                  <c:v>1.4937199999999999</c:v>
                </c:pt>
                <c:pt idx="639">
                  <c:v>1.4915670000000001</c:v>
                </c:pt>
                <c:pt idx="640">
                  <c:v>1.489376</c:v>
                </c:pt>
                <c:pt idx="641">
                  <c:v>1.4871460000000001</c:v>
                </c:pt>
                <c:pt idx="642">
                  <c:v>1.484877</c:v>
                </c:pt>
                <c:pt idx="643">
                  <c:v>1.4825699999999999</c:v>
                </c:pt>
                <c:pt idx="644">
                  <c:v>1.480224</c:v>
                </c:pt>
                <c:pt idx="645">
                  <c:v>1.477841</c:v>
                </c:pt>
                <c:pt idx="646">
                  <c:v>1.475419</c:v>
                </c:pt>
                <c:pt idx="647">
                  <c:v>1.47296</c:v>
                </c:pt>
                <c:pt idx="648">
                  <c:v>1.470464</c:v>
                </c:pt>
                <c:pt idx="649">
                  <c:v>1.46793</c:v>
                </c:pt>
                <c:pt idx="650">
                  <c:v>1.46536</c:v>
                </c:pt>
                <c:pt idx="651">
                  <c:v>1.4627540000000001</c:v>
                </c:pt>
                <c:pt idx="652">
                  <c:v>1.4601120000000001</c:v>
                </c:pt>
                <c:pt idx="653">
                  <c:v>1.457435</c:v>
                </c:pt>
                <c:pt idx="654">
                  <c:v>1.4547220000000001</c:v>
                </c:pt>
                <c:pt idx="655">
                  <c:v>1.451975</c:v>
                </c:pt>
                <c:pt idx="656">
                  <c:v>1.4491940000000001</c:v>
                </c:pt>
                <c:pt idx="657">
                  <c:v>1.44638</c:v>
                </c:pt>
                <c:pt idx="658">
                  <c:v>1.443532</c:v>
                </c:pt>
                <c:pt idx="659">
                  <c:v>1.440652</c:v>
                </c:pt>
                <c:pt idx="660">
                  <c:v>1.43774</c:v>
                </c:pt>
                <c:pt idx="661">
                  <c:v>1.434796</c:v>
                </c:pt>
                <c:pt idx="662">
                  <c:v>1.428817</c:v>
                </c:pt>
                <c:pt idx="663">
                  <c:v>1.4227179999999999</c:v>
                </c:pt>
                <c:pt idx="664">
                  <c:v>1.4165049999999999</c:v>
                </c:pt>
                <c:pt idx="665">
                  <c:v>1.4101809999999999</c:v>
                </c:pt>
                <c:pt idx="666">
                  <c:v>1.403751</c:v>
                </c:pt>
                <c:pt idx="667">
                  <c:v>1.3972199999999999</c:v>
                </c:pt>
                <c:pt idx="668">
                  <c:v>1.3905920000000001</c:v>
                </c:pt>
                <c:pt idx="669">
                  <c:v>1.3838710000000001</c:v>
                </c:pt>
                <c:pt idx="670">
                  <c:v>1.373624</c:v>
                </c:pt>
                <c:pt idx="671">
                  <c:v>1.363192</c:v>
                </c:pt>
                <c:pt idx="672">
                  <c:v>1.3525849999999999</c:v>
                </c:pt>
                <c:pt idx="673">
                  <c:v>1.3502670000000001</c:v>
                </c:pt>
                <c:pt idx="674">
                  <c:v>1.347942</c:v>
                </c:pt>
                <c:pt idx="675">
                  <c:v>1.34561</c:v>
                </c:pt>
                <c:pt idx="676">
                  <c:v>1.3432710000000001</c:v>
                </c:pt>
                <c:pt idx="677">
                  <c:v>1.3409249999999999</c:v>
                </c:pt>
                <c:pt idx="678">
                  <c:v>1.3385720000000001</c:v>
                </c:pt>
                <c:pt idx="679">
                  <c:v>1.3362130000000001</c:v>
                </c:pt>
                <c:pt idx="680">
                  <c:v>1.3360350000000001</c:v>
                </c:pt>
                <c:pt idx="681">
                  <c:v>1.33568</c:v>
                </c:pt>
                <c:pt idx="682">
                  <c:v>1.335059</c:v>
                </c:pt>
                <c:pt idx="683">
                  <c:v>1.33491</c:v>
                </c:pt>
                <c:pt idx="684">
                  <c:v>1.3346439999999999</c:v>
                </c:pt>
                <c:pt idx="685">
                  <c:v>1.3343469999999999</c:v>
                </c:pt>
                <c:pt idx="686">
                  <c:v>1.334317</c:v>
                </c:pt>
                <c:pt idx="687">
                  <c:v>1.3342579999999999</c:v>
                </c:pt>
                <c:pt idx="688">
                  <c:v>1.334139</c:v>
                </c:pt>
                <c:pt idx="689">
                  <c:v>1.333901</c:v>
                </c:pt>
                <c:pt idx="690">
                  <c:v>1.333612</c:v>
                </c:pt>
                <c:pt idx="691">
                  <c:v>1.3332109999999999</c:v>
                </c:pt>
                <c:pt idx="692">
                  <c:v>1.332643</c:v>
                </c:pt>
                <c:pt idx="693">
                  <c:v>1.331507</c:v>
                </c:pt>
                <c:pt idx="694">
                  <c:v>1.329229</c:v>
                </c:pt>
                <c:pt idx="695">
                  <c:v>1.315469</c:v>
                </c:pt>
                <c:pt idx="696">
                  <c:v>1.3152870000000001</c:v>
                </c:pt>
                <c:pt idx="697">
                  <c:v>1.3149230000000001</c:v>
                </c:pt>
                <c:pt idx="698">
                  <c:v>1.3142879999999999</c:v>
                </c:pt>
                <c:pt idx="699">
                  <c:v>1.3135600000000001</c:v>
                </c:pt>
                <c:pt idx="700">
                  <c:v>1.2923199999999999</c:v>
                </c:pt>
                <c:pt idx="701">
                  <c:v>1.270837</c:v>
                </c:pt>
                <c:pt idx="702">
                  <c:v>1.2491099999999999</c:v>
                </c:pt>
                <c:pt idx="703">
                  <c:v>1.227139</c:v>
                </c:pt>
                <c:pt idx="704">
                  <c:v>1.204925</c:v>
                </c:pt>
                <c:pt idx="705">
                  <c:v>1.1824669999999999</c:v>
                </c:pt>
                <c:pt idx="706">
                  <c:v>1.1597649999999999</c:v>
                </c:pt>
                <c:pt idx="707">
                  <c:v>1.1458790000000001</c:v>
                </c:pt>
                <c:pt idx="708">
                  <c:v>1.1319859999999999</c:v>
                </c:pt>
                <c:pt idx="709">
                  <c:v>1.1180870000000001</c:v>
                </c:pt>
                <c:pt idx="710">
                  <c:v>1.1041810000000001</c:v>
                </c:pt>
                <c:pt idx="711">
                  <c:v>1.090268</c:v>
                </c:pt>
                <c:pt idx="712">
                  <c:v>1.0763480000000001</c:v>
                </c:pt>
                <c:pt idx="713">
                  <c:v>1.0624210000000001</c:v>
                </c:pt>
                <c:pt idx="714">
                  <c:v>1.054316</c:v>
                </c:pt>
                <c:pt idx="715">
                  <c:v>1.0482149999999999</c:v>
                </c:pt>
                <c:pt idx="716">
                  <c:v>1.042119</c:v>
                </c:pt>
                <c:pt idx="717">
                  <c:v>1.0360290000000001</c:v>
                </c:pt>
                <c:pt idx="718">
                  <c:v>1.029946</c:v>
                </c:pt>
                <c:pt idx="719">
                  <c:v>1.023868</c:v>
                </c:pt>
                <c:pt idx="720">
                  <c:v>1.0177970000000001</c:v>
                </c:pt>
                <c:pt idx="721">
                  <c:v>1.0117320000000001</c:v>
                </c:pt>
                <c:pt idx="722">
                  <c:v>1.0115350000000001</c:v>
                </c:pt>
                <c:pt idx="723">
                  <c:v>1.0111429999999999</c:v>
                </c:pt>
                <c:pt idx="724">
                  <c:v>1.0104580000000001</c:v>
                </c:pt>
                <c:pt idx="725">
                  <c:v>1.0101370000000001</c:v>
                </c:pt>
                <c:pt idx="726">
                  <c:v>1.010025</c:v>
                </c:pt>
                <c:pt idx="727">
                  <c:v>1.009897</c:v>
                </c:pt>
                <c:pt idx="728">
                  <c:v>1.009673</c:v>
                </c:pt>
                <c:pt idx="729">
                  <c:v>1.0096499999999999</c:v>
                </c:pt>
                <c:pt idx="730">
                  <c:v>1.0096050000000001</c:v>
                </c:pt>
                <c:pt idx="731">
                  <c:v>1.0095149999999999</c:v>
                </c:pt>
                <c:pt idx="732">
                  <c:v>1.009336</c:v>
                </c:pt>
                <c:pt idx="733">
                  <c:v>1.009091</c:v>
                </c:pt>
                <c:pt idx="734">
                  <c:v>1.0088010000000001</c:v>
                </c:pt>
                <c:pt idx="735">
                  <c:v>1.008413</c:v>
                </c:pt>
                <c:pt idx="736">
                  <c:v>1.007806</c:v>
                </c:pt>
                <c:pt idx="737">
                  <c:v>1.006616</c:v>
                </c:pt>
                <c:pt idx="738">
                  <c:v>1.004238</c:v>
                </c:pt>
                <c:pt idx="739">
                  <c:v>0.98913810000000002</c:v>
                </c:pt>
                <c:pt idx="740">
                  <c:v>0.98894289999999996</c:v>
                </c:pt>
                <c:pt idx="741">
                  <c:v>0.98855249999999995</c:v>
                </c:pt>
                <c:pt idx="742">
                  <c:v>0.9878711</c:v>
                </c:pt>
                <c:pt idx="743">
                  <c:v>0.98709049999999998</c:v>
                </c:pt>
                <c:pt idx="744">
                  <c:v>0.94644110000000004</c:v>
                </c:pt>
                <c:pt idx="745">
                  <c:v>0.94080710000000001</c:v>
                </c:pt>
                <c:pt idx="746">
                  <c:v>0.93518570000000001</c:v>
                </c:pt>
                <c:pt idx="747">
                  <c:v>0.92957690000000004</c:v>
                </c:pt>
                <c:pt idx="748">
                  <c:v>0.92398049999999998</c:v>
                </c:pt>
                <c:pt idx="749">
                  <c:v>0.91839669999999995</c:v>
                </c:pt>
                <c:pt idx="750">
                  <c:v>0.91282549999999996</c:v>
                </c:pt>
                <c:pt idx="751">
                  <c:v>0.90726680000000004</c:v>
                </c:pt>
                <c:pt idx="752">
                  <c:v>0.90172169999999996</c:v>
                </c:pt>
                <c:pt idx="753">
                  <c:v>0.89619130000000002</c:v>
                </c:pt>
                <c:pt idx="754">
                  <c:v>0.89067540000000001</c:v>
                </c:pt>
                <c:pt idx="755">
                  <c:v>0.88517409999999996</c:v>
                </c:pt>
                <c:pt idx="756">
                  <c:v>0.87968740000000001</c:v>
                </c:pt>
                <c:pt idx="757">
                  <c:v>0.87421530000000003</c:v>
                </c:pt>
                <c:pt idx="758">
                  <c:v>0.86875780000000002</c:v>
                </c:pt>
                <c:pt idx="759">
                  <c:v>0.84597690000000003</c:v>
                </c:pt>
                <c:pt idx="760">
                  <c:v>0.82352250000000005</c:v>
                </c:pt>
                <c:pt idx="761">
                  <c:v>0.80139450000000001</c:v>
                </c:pt>
                <c:pt idx="762">
                  <c:v>0.77959299999999998</c:v>
                </c:pt>
                <c:pt idx="763">
                  <c:v>0.75811799999999996</c:v>
                </c:pt>
                <c:pt idx="764">
                  <c:v>0.7369694</c:v>
                </c:pt>
                <c:pt idx="765">
                  <c:v>0.71614730000000004</c:v>
                </c:pt>
                <c:pt idx="766">
                  <c:v>0.70402710000000002</c:v>
                </c:pt>
                <c:pt idx="767">
                  <c:v>0.70386130000000002</c:v>
                </c:pt>
                <c:pt idx="768">
                  <c:v>0.70352970000000004</c:v>
                </c:pt>
                <c:pt idx="769">
                  <c:v>0.70295090000000005</c:v>
                </c:pt>
                <c:pt idx="770">
                  <c:v>0.70263920000000002</c:v>
                </c:pt>
                <c:pt idx="771">
                  <c:v>0.7025728</c:v>
                </c:pt>
                <c:pt idx="772">
                  <c:v>0.70243999999999995</c:v>
                </c:pt>
                <c:pt idx="773">
                  <c:v>0.70228820000000003</c:v>
                </c:pt>
                <c:pt idx="774">
                  <c:v>0.70227309999999998</c:v>
                </c:pt>
                <c:pt idx="775">
                  <c:v>0.7022427</c:v>
                </c:pt>
                <c:pt idx="776">
                  <c:v>0.70218199999999997</c:v>
                </c:pt>
                <c:pt idx="777">
                  <c:v>0.70206060000000003</c:v>
                </c:pt>
                <c:pt idx="778">
                  <c:v>0.70186570000000004</c:v>
                </c:pt>
                <c:pt idx="779">
                  <c:v>0.70166340000000005</c:v>
                </c:pt>
                <c:pt idx="780">
                  <c:v>0.70138100000000003</c:v>
                </c:pt>
                <c:pt idx="781">
                  <c:v>0.70100680000000004</c:v>
                </c:pt>
                <c:pt idx="782">
                  <c:v>0.70028480000000004</c:v>
                </c:pt>
                <c:pt idx="783">
                  <c:v>0.69893249999999996</c:v>
                </c:pt>
                <c:pt idx="784">
                  <c:v>0.68504799999999999</c:v>
                </c:pt>
                <c:pt idx="785">
                  <c:v>0.68494889999999997</c:v>
                </c:pt>
                <c:pt idx="786">
                  <c:v>0.68475070000000005</c:v>
                </c:pt>
                <c:pt idx="787">
                  <c:v>0.68435420000000002</c:v>
                </c:pt>
                <c:pt idx="788">
                  <c:v>0.6841313</c:v>
                </c:pt>
                <c:pt idx="789">
                  <c:v>0.68378470000000002</c:v>
                </c:pt>
                <c:pt idx="790">
                  <c:v>0.68333909999999998</c:v>
                </c:pt>
                <c:pt idx="791">
                  <c:v>0.6524856</c:v>
                </c:pt>
                <c:pt idx="792">
                  <c:v>0.62259359999999997</c:v>
                </c:pt>
                <c:pt idx="793">
                  <c:v>0.59366300000000005</c:v>
                </c:pt>
                <c:pt idx="794">
                  <c:v>0.56569380000000002</c:v>
                </c:pt>
                <c:pt idx="795">
                  <c:v>0.53868590000000005</c:v>
                </c:pt>
                <c:pt idx="796">
                  <c:v>0.51263950000000003</c:v>
                </c:pt>
                <c:pt idx="797">
                  <c:v>0.4875545</c:v>
                </c:pt>
                <c:pt idx="798">
                  <c:v>0.46168120000000001</c:v>
                </c:pt>
                <c:pt idx="799">
                  <c:v>0.46155259999999998</c:v>
                </c:pt>
                <c:pt idx="800">
                  <c:v>0.46129550000000002</c:v>
                </c:pt>
                <c:pt idx="801">
                  <c:v>0.46090989999999998</c:v>
                </c:pt>
                <c:pt idx="802">
                  <c:v>0.460671</c:v>
                </c:pt>
                <c:pt idx="803">
                  <c:v>0.4605899</c:v>
                </c:pt>
                <c:pt idx="804">
                  <c:v>0.46055849999999998</c:v>
                </c:pt>
                <c:pt idx="805">
                  <c:v>0.46049580000000001</c:v>
                </c:pt>
                <c:pt idx="806">
                  <c:v>0.46039629999999998</c:v>
                </c:pt>
                <c:pt idx="807">
                  <c:v>0.46038630000000003</c:v>
                </c:pt>
                <c:pt idx="808">
                  <c:v>0.46036640000000001</c:v>
                </c:pt>
                <c:pt idx="809">
                  <c:v>0.46032659999999997</c:v>
                </c:pt>
                <c:pt idx="810">
                  <c:v>0.46024700000000002</c:v>
                </c:pt>
                <c:pt idx="811">
                  <c:v>0.46010899999999999</c:v>
                </c:pt>
                <c:pt idx="812">
                  <c:v>0.45997470000000001</c:v>
                </c:pt>
                <c:pt idx="813">
                  <c:v>0.45978360000000001</c:v>
                </c:pt>
                <c:pt idx="814">
                  <c:v>0.45954919999999999</c:v>
                </c:pt>
                <c:pt idx="815">
                  <c:v>0.4591037</c:v>
                </c:pt>
                <c:pt idx="816">
                  <c:v>0.4583699</c:v>
                </c:pt>
                <c:pt idx="817">
                  <c:v>0.45690540000000002</c:v>
                </c:pt>
                <c:pt idx="818">
                  <c:v>0.44770070000000001</c:v>
                </c:pt>
                <c:pt idx="819">
                  <c:v>0.44758100000000001</c:v>
                </c:pt>
                <c:pt idx="820">
                  <c:v>0.44734180000000001</c:v>
                </c:pt>
                <c:pt idx="821">
                  <c:v>0.4469244</c:v>
                </c:pt>
                <c:pt idx="822">
                  <c:v>0.44644650000000002</c:v>
                </c:pt>
                <c:pt idx="823">
                  <c:v>0.42099150000000002</c:v>
                </c:pt>
                <c:pt idx="824">
                  <c:v>0.396648</c:v>
                </c:pt>
                <c:pt idx="825">
                  <c:v>0.37341600000000003</c:v>
                </c:pt>
                <c:pt idx="826">
                  <c:v>0.35129549999999998</c:v>
                </c:pt>
                <c:pt idx="827">
                  <c:v>0.33028649999999998</c:v>
                </c:pt>
                <c:pt idx="828">
                  <c:v>0.31038900000000003</c:v>
                </c:pt>
                <c:pt idx="829">
                  <c:v>0.291603</c:v>
                </c:pt>
                <c:pt idx="830">
                  <c:v>0.2898886</c:v>
                </c:pt>
                <c:pt idx="831">
                  <c:v>0.28980109999999998</c:v>
                </c:pt>
                <c:pt idx="832">
                  <c:v>0.2896262</c:v>
                </c:pt>
                <c:pt idx="833">
                  <c:v>0.2893638</c:v>
                </c:pt>
                <c:pt idx="834">
                  <c:v>0.28920750000000001</c:v>
                </c:pt>
                <c:pt idx="835">
                  <c:v>0.28913860000000002</c:v>
                </c:pt>
                <c:pt idx="836">
                  <c:v>0.2890144</c:v>
                </c:pt>
                <c:pt idx="837">
                  <c:v>0.28900189999999998</c:v>
                </c:pt>
                <c:pt idx="838">
                  <c:v>0.28897709999999999</c:v>
                </c:pt>
                <c:pt idx="839">
                  <c:v>0.2889275</c:v>
                </c:pt>
                <c:pt idx="840">
                  <c:v>0.2888541</c:v>
                </c:pt>
                <c:pt idx="841">
                  <c:v>0.28876990000000002</c:v>
                </c:pt>
                <c:pt idx="842">
                  <c:v>0.28866770000000003</c:v>
                </c:pt>
                <c:pt idx="843">
                  <c:v>0.28853440000000002</c:v>
                </c:pt>
                <c:pt idx="844">
                  <c:v>0.28833259999999999</c:v>
                </c:pt>
                <c:pt idx="845">
                  <c:v>0.28800209999999998</c:v>
                </c:pt>
                <c:pt idx="846">
                  <c:v>0.2873424</c:v>
                </c:pt>
                <c:pt idx="847">
                  <c:v>0.28602699999999998</c:v>
                </c:pt>
                <c:pt idx="848">
                  <c:v>0.28039599999999998</c:v>
                </c:pt>
                <c:pt idx="849">
                  <c:v>0.28034419999999999</c:v>
                </c:pt>
                <c:pt idx="850">
                  <c:v>0.2802405</c:v>
                </c:pt>
                <c:pt idx="851">
                  <c:v>0.28003309999999998</c:v>
                </c:pt>
                <c:pt idx="852">
                  <c:v>0.27996080000000001</c:v>
                </c:pt>
                <c:pt idx="853">
                  <c:v>0.27981620000000001</c:v>
                </c:pt>
                <c:pt idx="854">
                  <c:v>0.27954659999999998</c:v>
                </c:pt>
                <c:pt idx="855">
                  <c:v>0.26219890000000001</c:v>
                </c:pt>
                <c:pt idx="856">
                  <c:v>0.24571229999999999</c:v>
                </c:pt>
                <c:pt idx="857">
                  <c:v>0.23008700000000001</c:v>
                </c:pt>
                <c:pt idx="858">
                  <c:v>0.21532290000000001</c:v>
                </c:pt>
                <c:pt idx="859">
                  <c:v>0.20141999999999999</c:v>
                </c:pt>
                <c:pt idx="860">
                  <c:v>0.1883782</c:v>
                </c:pt>
                <c:pt idx="861">
                  <c:v>0.17619770000000001</c:v>
                </c:pt>
                <c:pt idx="862">
                  <c:v>0.1761441</c:v>
                </c:pt>
                <c:pt idx="863">
                  <c:v>0.17603679999999999</c:v>
                </c:pt>
                <c:pt idx="864">
                  <c:v>0.1758497</c:v>
                </c:pt>
                <c:pt idx="865">
                  <c:v>0.17574970000000001</c:v>
                </c:pt>
                <c:pt idx="866">
                  <c:v>0.17571600000000001</c:v>
                </c:pt>
                <c:pt idx="867">
                  <c:v>0.17570279999999999</c:v>
                </c:pt>
                <c:pt idx="868">
                  <c:v>0.17567650000000001</c:v>
                </c:pt>
                <c:pt idx="869">
                  <c:v>0.1756712</c:v>
                </c:pt>
                <c:pt idx="870">
                  <c:v>0.17566080000000001</c:v>
                </c:pt>
                <c:pt idx="871">
                  <c:v>0.17565629999999999</c:v>
                </c:pt>
                <c:pt idx="872">
                  <c:v>0.17564730000000001</c:v>
                </c:pt>
                <c:pt idx="873">
                  <c:v>0.1756355</c:v>
                </c:pt>
                <c:pt idx="874">
                  <c:v>0.17563200000000001</c:v>
                </c:pt>
                <c:pt idx="875">
                  <c:v>0.17562720000000001</c:v>
                </c:pt>
                <c:pt idx="876">
                  <c:v>0.17561779999999999</c:v>
                </c:pt>
                <c:pt idx="877">
                  <c:v>0.1755989</c:v>
                </c:pt>
                <c:pt idx="878">
                  <c:v>0.1755611</c:v>
                </c:pt>
                <c:pt idx="879">
                  <c:v>0.17550389999999999</c:v>
                </c:pt>
                <c:pt idx="880">
                  <c:v>0.17544380000000001</c:v>
                </c:pt>
                <c:pt idx="881">
                  <c:v>0.1753633</c:v>
                </c:pt>
                <c:pt idx="882">
                  <c:v>0.17525750000000001</c:v>
                </c:pt>
                <c:pt idx="883">
                  <c:v>0.17507120000000001</c:v>
                </c:pt>
                <c:pt idx="884">
                  <c:v>0.17474590000000001</c:v>
                </c:pt>
                <c:pt idx="885">
                  <c:v>0.1730131</c:v>
                </c:pt>
                <c:pt idx="886">
                  <c:v>0.17010239999999999</c:v>
                </c:pt>
                <c:pt idx="887">
                  <c:v>0.17005049999999999</c:v>
                </c:pt>
                <c:pt idx="888">
                  <c:v>0.1699466</c:v>
                </c:pt>
                <c:pt idx="889">
                  <c:v>0.16976540000000001</c:v>
                </c:pt>
                <c:pt idx="890">
                  <c:v>0.16955790000000001</c:v>
                </c:pt>
                <c:pt idx="891">
                  <c:v>0.15849350000000001</c:v>
                </c:pt>
                <c:pt idx="892">
                  <c:v>0.1480204</c:v>
                </c:pt>
                <c:pt idx="893">
                  <c:v>0.1381387</c:v>
                </c:pt>
                <c:pt idx="894">
                  <c:v>0.1288483</c:v>
                </c:pt>
                <c:pt idx="895">
                  <c:v>0.1201493</c:v>
                </c:pt>
                <c:pt idx="896">
                  <c:v>0.11204169999999999</c:v>
                </c:pt>
                <c:pt idx="897">
                  <c:v>0.10452549999999999</c:v>
                </c:pt>
                <c:pt idx="898">
                  <c:v>0.1044924</c:v>
                </c:pt>
                <c:pt idx="899">
                  <c:v>0.1044262</c:v>
                </c:pt>
                <c:pt idx="900">
                  <c:v>0.10431070000000001</c:v>
                </c:pt>
                <c:pt idx="901">
                  <c:v>0.1042501</c:v>
                </c:pt>
                <c:pt idx="902">
                  <c:v>0.10422679999999999</c:v>
                </c:pt>
                <c:pt idx="903">
                  <c:v>0.1042252</c:v>
                </c:pt>
                <c:pt idx="904">
                  <c:v>0.10422190000000001</c:v>
                </c:pt>
                <c:pt idx="905">
                  <c:v>0.1042154</c:v>
                </c:pt>
                <c:pt idx="906">
                  <c:v>0.1042024</c:v>
                </c:pt>
                <c:pt idx="907">
                  <c:v>0.1041984</c:v>
                </c:pt>
                <c:pt idx="908">
                  <c:v>0.1041904</c:v>
                </c:pt>
                <c:pt idx="909">
                  <c:v>0.10417849999999999</c:v>
                </c:pt>
                <c:pt idx="910">
                  <c:v>0.104175</c:v>
                </c:pt>
                <c:pt idx="911">
                  <c:v>0.1041702</c:v>
                </c:pt>
                <c:pt idx="912">
                  <c:v>0.1041608</c:v>
                </c:pt>
                <c:pt idx="913">
                  <c:v>0.10414180000000001</c:v>
                </c:pt>
                <c:pt idx="914">
                  <c:v>0.104106</c:v>
                </c:pt>
                <c:pt idx="915">
                  <c:v>0.1040734</c:v>
                </c:pt>
                <c:pt idx="916">
                  <c:v>0.1040258</c:v>
                </c:pt>
                <c:pt idx="917">
                  <c:v>0.10397190000000001</c:v>
                </c:pt>
                <c:pt idx="918">
                  <c:v>0.10386960000000001</c:v>
                </c:pt>
                <c:pt idx="919">
                  <c:v>0.10371950000000001</c:v>
                </c:pt>
                <c:pt idx="920">
                  <c:v>0.10342</c:v>
                </c:pt>
                <c:pt idx="921">
                  <c:v>0.10282330000000001</c:v>
                </c:pt>
                <c:pt idx="922">
                  <c:v>0.1021571</c:v>
                </c:pt>
                <c:pt idx="923">
                  <c:v>0.10142569999999999</c:v>
                </c:pt>
                <c:pt idx="924">
                  <c:v>0.10128959999999999</c:v>
                </c:pt>
                <c:pt idx="925">
                  <c:v>0.10076789999999999</c:v>
                </c:pt>
                <c:pt idx="926">
                  <c:v>0.100743</c:v>
                </c:pt>
                <c:pt idx="927">
                  <c:v>0.1006932</c:v>
                </c:pt>
                <c:pt idx="928">
                  <c:v>0.10059360000000001</c:v>
                </c:pt>
                <c:pt idx="929">
                  <c:v>0.1004327</c:v>
                </c:pt>
                <c:pt idx="930">
                  <c:v>9.7351339999999995E-2</c:v>
                </c:pt>
                <c:pt idx="931">
                  <c:v>9.4353859999999998E-2</c:v>
                </c:pt>
                <c:pt idx="932">
                  <c:v>9.1440300000000002E-2</c:v>
                </c:pt>
                <c:pt idx="933">
                  <c:v>8.8610640000000004E-2</c:v>
                </c:pt>
                <c:pt idx="934">
                  <c:v>8.5864889999999999E-2</c:v>
                </c:pt>
                <c:pt idx="935">
                  <c:v>8.3203059999999995E-2</c:v>
                </c:pt>
                <c:pt idx="936">
                  <c:v>8.0625130000000003E-2</c:v>
                </c:pt>
                <c:pt idx="937">
                  <c:v>8.0095239999999998E-2</c:v>
                </c:pt>
                <c:pt idx="938">
                  <c:v>7.9954150000000002E-2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817200"/>
        <c:axId val="750808968"/>
      </c:scatterChart>
      <c:valAx>
        <c:axId val="750817200"/>
        <c:scaling>
          <c:orientation val="minMax"/>
          <c:max val="2.000000000000001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08968"/>
        <c:crosses val="autoZero"/>
        <c:crossBetween val="midCat"/>
      </c:valAx>
      <c:valAx>
        <c:axId val="750808968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172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V(adc)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Sheet1!$A$2:$A$706</c:f>
              <c:numCache>
                <c:formatCode>0.00E+00</c:formatCode>
                <c:ptCount val="705"/>
                <c:pt idx="0">
                  <c:v>0</c:v>
                </c:pt>
                <c:pt idx="1">
                  <c:v>1.9531249921956902E-15</c:v>
                </c:pt>
                <c:pt idx="2">
                  <c:v>3.9062499843913898E-15</c:v>
                </c:pt>
                <c:pt idx="3">
                  <c:v>7.8124999687827906E-15</c:v>
                </c:pt>
                <c:pt idx="4">
                  <c:v>1.5624999937565499E-14</c:v>
                </c:pt>
                <c:pt idx="5">
                  <c:v>3.1249999875131099E-14</c:v>
                </c:pt>
                <c:pt idx="6">
                  <c:v>6.24999997502623E-14</c:v>
                </c:pt>
                <c:pt idx="7">
                  <c:v>1.2499999950052399E-13</c:v>
                </c:pt>
                <c:pt idx="8">
                  <c:v>2.49999999001049E-13</c:v>
                </c:pt>
                <c:pt idx="9">
                  <c:v>4.9999999800209799E-13</c:v>
                </c:pt>
                <c:pt idx="10">
                  <c:v>9.99999996004197E-13</c:v>
                </c:pt>
                <c:pt idx="11">
                  <c:v>1.99999999200839E-12</c:v>
                </c:pt>
                <c:pt idx="12">
                  <c:v>3.9999999840167799E-12</c:v>
                </c:pt>
                <c:pt idx="13">
                  <c:v>7.8117518866939694E-12</c:v>
                </c:pt>
                <c:pt idx="14">
                  <c:v>1.35039947150028E-11</c:v>
                </c:pt>
                <c:pt idx="15">
                  <c:v>1.8715321071987601E-11</c:v>
                </c:pt>
                <c:pt idx="16">
                  <c:v>2.55095190027605E-11</c:v>
                </c:pt>
                <c:pt idx="17">
                  <c:v>3.3457061322294799E-11</c:v>
                </c:pt>
                <c:pt idx="18">
                  <c:v>4.61194147268571E-11</c:v>
                </c:pt>
                <c:pt idx="19">
                  <c:v>4.7400515453462298E-11</c:v>
                </c:pt>
                <c:pt idx="20">
                  <c:v>4.9962716906672797E-11</c:v>
                </c:pt>
                <c:pt idx="21">
                  <c:v>5.5087119813093803E-11</c:v>
                </c:pt>
                <c:pt idx="22">
                  <c:v>5.6368220539699097E-11</c:v>
                </c:pt>
                <c:pt idx="23">
                  <c:v>5.8930421992909597E-11</c:v>
                </c:pt>
                <c:pt idx="24">
                  <c:v>5.9570972356212199E-11</c:v>
                </c:pt>
                <c:pt idx="25">
                  <c:v>6.0852073082817494E-11</c:v>
                </c:pt>
                <c:pt idx="26">
                  <c:v>6.1172348264468801E-11</c:v>
                </c:pt>
                <c:pt idx="27">
                  <c:v>6.1973036218597096E-11</c:v>
                </c:pt>
                <c:pt idx="28">
                  <c:v>6.2533517786486801E-11</c:v>
                </c:pt>
                <c:pt idx="29">
                  <c:v>6.2583560783619904E-11</c:v>
                </c:pt>
                <c:pt idx="30">
                  <c:v>6.2643612380179506E-11</c:v>
                </c:pt>
                <c:pt idx="31">
                  <c:v>6.3204093948069301E-11</c:v>
                </c:pt>
                <c:pt idx="32">
                  <c:v>6.3844644311371903E-11</c:v>
                </c:pt>
                <c:pt idx="33">
                  <c:v>6.5125745037977198E-11</c:v>
                </c:pt>
                <c:pt idx="34">
                  <c:v>6.7687946491187697E-11</c:v>
                </c:pt>
                <c:pt idx="35">
                  <c:v>7.2812349397608696E-11</c:v>
                </c:pt>
                <c:pt idx="36">
                  <c:v>7.7732985143461395E-11</c:v>
                </c:pt>
                <c:pt idx="37">
                  <c:v>7.8264021191694503E-11</c:v>
                </c:pt>
                <c:pt idx="38">
                  <c:v>7.9326093288160799E-11</c:v>
                </c:pt>
                <c:pt idx="39">
                  <c:v>8.1450237481093403E-11</c:v>
                </c:pt>
                <c:pt idx="40">
                  <c:v>8.2114032541384905E-11</c:v>
                </c:pt>
                <c:pt idx="41">
                  <c:v>8.2445930071530598E-11</c:v>
                </c:pt>
                <c:pt idx="42">
                  <c:v>8.26118788366034E-11</c:v>
                </c:pt>
                <c:pt idx="43">
                  <c:v>8.2694853219139897E-11</c:v>
                </c:pt>
                <c:pt idx="44">
                  <c:v>8.2728042972154396E-11</c:v>
                </c:pt>
                <c:pt idx="45">
                  <c:v>8.2794422478183599E-11</c:v>
                </c:pt>
                <c:pt idx="46">
                  <c:v>8.2927181490241902E-11</c:v>
                </c:pt>
                <c:pt idx="47">
                  <c:v>8.3192699514358405E-11</c:v>
                </c:pt>
                <c:pt idx="48">
                  <c:v>8.3723735562591604E-11</c:v>
                </c:pt>
                <c:pt idx="49">
                  <c:v>8.47858076590579E-11</c:v>
                </c:pt>
                <c:pt idx="50">
                  <c:v>8.6909951851990503E-11</c:v>
                </c:pt>
                <c:pt idx="51">
                  <c:v>9.1158240237855698E-11</c:v>
                </c:pt>
                <c:pt idx="52">
                  <c:v>9.1503423228269601E-11</c:v>
                </c:pt>
                <c:pt idx="53">
                  <c:v>9.2193789209097497E-11</c:v>
                </c:pt>
                <c:pt idx="54">
                  <c:v>9.3574521170753199E-11</c:v>
                </c:pt>
                <c:pt idx="55">
                  <c:v>9.6335985094064798E-11</c:v>
                </c:pt>
                <c:pt idx="56">
                  <c:v>1E-10</c:v>
                </c:pt>
                <c:pt idx="57">
                  <c:v>1.00366401490593E-10</c:v>
                </c:pt>
                <c:pt idx="58">
                  <c:v>1.0109920447178E-10</c:v>
                </c:pt>
                <c:pt idx="59">
                  <c:v>1.0256481043415399E-10</c:v>
                </c:pt>
                <c:pt idx="60">
                  <c:v>1.05496022358902E-10</c:v>
                </c:pt>
                <c:pt idx="61">
                  <c:v>1.0895874180333499E-10</c:v>
                </c:pt>
                <c:pt idx="62">
                  <c:v>1.15221823579224E-10</c:v>
                </c:pt>
                <c:pt idx="63">
                  <c:v>1.21479800933947E-10</c:v>
                </c:pt>
                <c:pt idx="64">
                  <c:v>1.3042196883995001E-10</c:v>
                </c:pt>
                <c:pt idx="65">
                  <c:v>1.4122577455746999E-10</c:v>
                </c:pt>
                <c:pt idx="66">
                  <c:v>1.5702156429700601E-10</c:v>
                </c:pt>
                <c:pt idx="67">
                  <c:v>1.7213621431766699E-10</c:v>
                </c:pt>
                <c:pt idx="68">
                  <c:v>1.9400991257784799E-10</c:v>
                </c:pt>
                <c:pt idx="69">
                  <c:v>2.2193286014098301E-10</c:v>
                </c:pt>
                <c:pt idx="70">
                  <c:v>2.5991265321077698E-10</c:v>
                </c:pt>
                <c:pt idx="71">
                  <c:v>3.0362050018953602E-10</c:v>
                </c:pt>
                <c:pt idx="72">
                  <c:v>3.6919931106406302E-10</c:v>
                </c:pt>
                <c:pt idx="73">
                  <c:v>4.3476413638321098E-10</c:v>
                </c:pt>
                <c:pt idx="74">
                  <c:v>5.1963767842423198E-10</c:v>
                </c:pt>
                <c:pt idx="75">
                  <c:v>5.9031313694254496E-10</c:v>
                </c:pt>
                <c:pt idx="76">
                  <c:v>6.5995237715636898E-10</c:v>
                </c:pt>
                <c:pt idx="77">
                  <c:v>7.36864447728395E-10</c:v>
                </c:pt>
                <c:pt idx="78">
                  <c:v>8.1726033283574497E-10</c:v>
                </c:pt>
                <c:pt idx="79">
                  <c:v>8.1745269255772E-10</c:v>
                </c:pt>
                <c:pt idx="80">
                  <c:v>8.1783741200167005E-10</c:v>
                </c:pt>
                <c:pt idx="81">
                  <c:v>8.1860685088956901E-10</c:v>
                </c:pt>
                <c:pt idx="82">
                  <c:v>8.2014572866536705E-10</c:v>
                </c:pt>
                <c:pt idx="83">
                  <c:v>8.2322348421696301E-10</c:v>
                </c:pt>
                <c:pt idx="84">
                  <c:v>8.2937899532015504E-10</c:v>
                </c:pt>
                <c:pt idx="85">
                  <c:v>8.4169001752654003E-10</c:v>
                </c:pt>
                <c:pt idx="86">
                  <c:v>8.6631206193930898E-10</c:v>
                </c:pt>
                <c:pt idx="87">
                  <c:v>9.1555615076484697E-10</c:v>
                </c:pt>
                <c:pt idx="88">
                  <c:v>9.1709502854064501E-10</c:v>
                </c:pt>
                <c:pt idx="89">
                  <c:v>9.2017278409224097E-10</c:v>
                </c:pt>
                <c:pt idx="90">
                  <c:v>9.2094222298014097E-10</c:v>
                </c:pt>
                <c:pt idx="91">
                  <c:v>9.22481100755939E-10</c:v>
                </c:pt>
                <c:pt idx="92">
                  <c:v>9.3659206036080093E-10</c:v>
                </c:pt>
                <c:pt idx="93">
                  <c:v>9.5070301996566399E-10</c:v>
                </c:pt>
                <c:pt idx="94">
                  <c:v>9.6481397957052705E-10</c:v>
                </c:pt>
                <c:pt idx="95">
                  <c:v>9.7892493917538908E-10</c:v>
                </c:pt>
                <c:pt idx="96">
                  <c:v>9.9303589878025193E-10</c:v>
                </c:pt>
                <c:pt idx="97">
                  <c:v>1.00714685838511E-9</c:v>
                </c:pt>
                <c:pt idx="98">
                  <c:v>1.02125781798997E-9</c:v>
                </c:pt>
                <c:pt idx="99">
                  <c:v>1.0999999999999999E-9</c:v>
                </c:pt>
                <c:pt idx="100">
                  <c:v>1.107874218201E-9</c:v>
                </c:pt>
                <c:pt idx="101">
                  <c:v>1.1236226546030001E-9</c:v>
                </c:pt>
                <c:pt idx="102">
                  <c:v>1.1551195274070101E-9</c:v>
                </c:pt>
                <c:pt idx="103">
                  <c:v>1.2E-9</c:v>
                </c:pt>
                <c:pt idx="104">
                  <c:v>1.2314163308150801E-9</c:v>
                </c:pt>
                <c:pt idx="105">
                  <c:v>1.2673207088894701E-9</c:v>
                </c:pt>
                <c:pt idx="106">
                  <c:v>1.33912946503825E-9</c:v>
                </c:pt>
                <c:pt idx="107">
                  <c:v>1.4827469773358E-9</c:v>
                </c:pt>
                <c:pt idx="108">
                  <c:v>1.6780594773358E-9</c:v>
                </c:pt>
                <c:pt idx="109">
                  <c:v>1.8733719773358E-9</c:v>
                </c:pt>
                <c:pt idx="110">
                  <c:v>1.9046875E-9</c:v>
                </c:pt>
                <c:pt idx="111">
                  <c:v>1.9747379093432001E-9</c:v>
                </c:pt>
                <c:pt idx="112">
                  <c:v>2.0406450878815398E-9</c:v>
                </c:pt>
                <c:pt idx="113">
                  <c:v>2.1000000000000002E-9</c:v>
                </c:pt>
                <c:pt idx="114">
                  <c:v>2.1008543313056801E-9</c:v>
                </c:pt>
                <c:pt idx="115">
                  <c:v>2.1025629939170601E-9</c:v>
                </c:pt>
                <c:pt idx="116">
                  <c:v>2.1059803191398099E-9</c:v>
                </c:pt>
                <c:pt idx="117">
                  <c:v>2.1107419627917198E-9</c:v>
                </c:pt>
                <c:pt idx="118">
                  <c:v>2.1168835573915699E-9</c:v>
                </c:pt>
                <c:pt idx="119">
                  <c:v>2.12290290873318E-9</c:v>
                </c:pt>
                <c:pt idx="120">
                  <c:v>2.1295728363979299E-9</c:v>
                </c:pt>
                <c:pt idx="121">
                  <c:v>2.1385136397593599E-9</c:v>
                </c:pt>
                <c:pt idx="122">
                  <c:v>2.15067528697588E-9</c:v>
                </c:pt>
                <c:pt idx="123">
                  <c:v>2.1572129835160601E-9</c:v>
                </c:pt>
                <c:pt idx="124">
                  <c:v>2.1614453642674101E-9</c:v>
                </c:pt>
                <c:pt idx="125">
                  <c:v>2.1652494827877301E-9</c:v>
                </c:pt>
                <c:pt idx="126">
                  <c:v>2.1694178309153698E-9</c:v>
                </c:pt>
                <c:pt idx="127">
                  <c:v>2.1744250960258198E-9</c:v>
                </c:pt>
                <c:pt idx="128">
                  <c:v>2.1805883878859901E-9</c:v>
                </c:pt>
                <c:pt idx="129">
                  <c:v>2.1860584283164902E-9</c:v>
                </c:pt>
                <c:pt idx="130">
                  <c:v>2.1918102958628601E-9</c:v>
                </c:pt>
                <c:pt idx="131">
                  <c:v>2.1934307851080298E-9</c:v>
                </c:pt>
                <c:pt idx="132">
                  <c:v>2.1966717635983701E-9</c:v>
                </c:pt>
                <c:pt idx="133">
                  <c:v>2.1999999999999998E-9</c:v>
                </c:pt>
                <c:pt idx="134">
                  <c:v>2.2003328236401598E-9</c:v>
                </c:pt>
                <c:pt idx="135">
                  <c:v>2.2009984709204801E-9</c:v>
                </c:pt>
                <c:pt idx="136">
                  <c:v>2.2023297654811299E-9</c:v>
                </c:pt>
                <c:pt idx="137">
                  <c:v>2.2049923546024298E-9</c:v>
                </c:pt>
                <c:pt idx="138">
                  <c:v>2.2083836803067401E-9</c:v>
                </c:pt>
                <c:pt idx="139">
                  <c:v>2.2131295419696302E-9</c:v>
                </c:pt>
                <c:pt idx="140">
                  <c:v>2.2183833585711398E-9</c:v>
                </c:pt>
                <c:pt idx="141">
                  <c:v>2.2251463907163601E-9</c:v>
                </c:pt>
                <c:pt idx="142">
                  <c:v>2.2338120232872899E-9</c:v>
                </c:pt>
                <c:pt idx="143">
                  <c:v>2.2469228708718501E-9</c:v>
                </c:pt>
                <c:pt idx="144">
                  <c:v>2.2619940523083402E-9</c:v>
                </c:pt>
                <c:pt idx="145">
                  <c:v>2.27853752596343E-9</c:v>
                </c:pt>
                <c:pt idx="146">
                  <c:v>2.29698883664492E-9</c:v>
                </c:pt>
                <c:pt idx="147">
                  <c:v>2.3188266494033399E-9</c:v>
                </c:pt>
                <c:pt idx="148">
                  <c:v>2.3485656659260199E-9</c:v>
                </c:pt>
                <c:pt idx="149">
                  <c:v>2.3934199992189002E-9</c:v>
                </c:pt>
                <c:pt idx="150">
                  <c:v>2.4704980542963599E-9</c:v>
                </c:pt>
                <c:pt idx="151">
                  <c:v>2.58043856875226E-9</c:v>
                </c:pt>
                <c:pt idx="152">
                  <c:v>2.6960483880495901E-9</c:v>
                </c:pt>
                <c:pt idx="153">
                  <c:v>2.8292664324199501E-9</c:v>
                </c:pt>
                <c:pt idx="154">
                  <c:v>2.9791996948261099E-9</c:v>
                </c:pt>
                <c:pt idx="155">
                  <c:v>3.1745121948261101E-9</c:v>
                </c:pt>
                <c:pt idx="156">
                  <c:v>3.3698246948261099E-9</c:v>
                </c:pt>
                <c:pt idx="157">
                  <c:v>3.5651371948261101E-9</c:v>
                </c:pt>
                <c:pt idx="158">
                  <c:v>3.7604496948261098E-9</c:v>
                </c:pt>
                <c:pt idx="159">
                  <c:v>3.9557621948261096E-9</c:v>
                </c:pt>
                <c:pt idx="160">
                  <c:v>4.1510746948261102E-9</c:v>
                </c:pt>
                <c:pt idx="161">
                  <c:v>4.34638719482611E-9</c:v>
                </c:pt>
                <c:pt idx="162">
                  <c:v>4.5416996948261098E-9</c:v>
                </c:pt>
                <c:pt idx="163">
                  <c:v>4.7370121948261096E-9</c:v>
                </c:pt>
                <c:pt idx="164">
                  <c:v>4.9323246948261102E-9</c:v>
                </c:pt>
                <c:pt idx="165">
                  <c:v>5.12763719482611E-9</c:v>
                </c:pt>
                <c:pt idx="166">
                  <c:v>5.3229496948261098E-9</c:v>
                </c:pt>
                <c:pt idx="167">
                  <c:v>5.5182621948261104E-9</c:v>
                </c:pt>
                <c:pt idx="168">
                  <c:v>5.7135746948261102E-9</c:v>
                </c:pt>
                <c:pt idx="169">
                  <c:v>5.90888719482611E-9</c:v>
                </c:pt>
                <c:pt idx="170">
                  <c:v>6.1041996948261097E-9</c:v>
                </c:pt>
                <c:pt idx="171">
                  <c:v>6.2995121948261104E-9</c:v>
                </c:pt>
                <c:pt idx="172">
                  <c:v>6.4948246948261101E-9</c:v>
                </c:pt>
                <c:pt idx="173">
                  <c:v>6.6901371948261099E-9</c:v>
                </c:pt>
                <c:pt idx="174">
                  <c:v>6.8854496948261097E-9</c:v>
                </c:pt>
                <c:pt idx="175">
                  <c:v>7.0807621948261103E-9</c:v>
                </c:pt>
                <c:pt idx="176">
                  <c:v>7.2760746948261101E-9</c:v>
                </c:pt>
                <c:pt idx="177">
                  <c:v>7.4713871948261099E-9</c:v>
                </c:pt>
                <c:pt idx="178">
                  <c:v>7.4958012573261105E-9</c:v>
                </c:pt>
                <c:pt idx="179">
                  <c:v>7.54462938232611E-9</c:v>
                </c:pt>
                <c:pt idx="180">
                  <c:v>7.5812504760761092E-9</c:v>
                </c:pt>
                <c:pt idx="181">
                  <c:v>7.6666996948261097E-9</c:v>
                </c:pt>
                <c:pt idx="182">
                  <c:v>7.8131840698261099E-9</c:v>
                </c:pt>
                <c:pt idx="183">
                  <c:v>8.0084965698261097E-9</c:v>
                </c:pt>
                <c:pt idx="184">
                  <c:v>8.2038090698261095E-9</c:v>
                </c:pt>
                <c:pt idx="185">
                  <c:v>8.3991215698261093E-9</c:v>
                </c:pt>
                <c:pt idx="186">
                  <c:v>8.5944340698261107E-9</c:v>
                </c:pt>
                <c:pt idx="187">
                  <c:v>8.7897465698261105E-9</c:v>
                </c:pt>
                <c:pt idx="188">
                  <c:v>8.9850590698261103E-9</c:v>
                </c:pt>
                <c:pt idx="189">
                  <c:v>9.1803715698261101E-9</c:v>
                </c:pt>
                <c:pt idx="190">
                  <c:v>9.3756840698261098E-9</c:v>
                </c:pt>
                <c:pt idx="191">
                  <c:v>9.5709965698261096E-9</c:v>
                </c:pt>
                <c:pt idx="192">
                  <c:v>9.9616215698261092E-9</c:v>
                </c:pt>
                <c:pt idx="193">
                  <c:v>1.03522465698261E-8</c:v>
                </c:pt>
                <c:pt idx="194">
                  <c:v>1.07428715698261E-8</c:v>
                </c:pt>
                <c:pt idx="195">
                  <c:v>1.11334965698261E-8</c:v>
                </c:pt>
                <c:pt idx="196">
                  <c:v>1.1524121569826099E-8</c:v>
                </c:pt>
                <c:pt idx="197">
                  <c:v>1.19147465698261E-8</c:v>
                </c:pt>
                <c:pt idx="198">
                  <c:v>1.23053715698261E-8</c:v>
                </c:pt>
                <c:pt idx="199">
                  <c:v>1.25006840698261E-8</c:v>
                </c:pt>
                <c:pt idx="200">
                  <c:v>1.26959965698261E-8</c:v>
                </c:pt>
                <c:pt idx="201">
                  <c:v>1.2891309069826099E-8</c:v>
                </c:pt>
                <c:pt idx="202">
                  <c:v>1.3086621569826101E-8</c:v>
                </c:pt>
                <c:pt idx="203">
                  <c:v>1.3281934069826101E-8</c:v>
                </c:pt>
                <c:pt idx="204">
                  <c:v>1.34772465698261E-8</c:v>
                </c:pt>
                <c:pt idx="205">
                  <c:v>1.36725590698261E-8</c:v>
                </c:pt>
                <c:pt idx="206">
                  <c:v>1.40631840698261E-8</c:v>
                </c:pt>
                <c:pt idx="207">
                  <c:v>1.4453809069826099E-8</c:v>
                </c:pt>
                <c:pt idx="208">
                  <c:v>1.5039746569826099E-8</c:v>
                </c:pt>
                <c:pt idx="209">
                  <c:v>1.56256840698261E-8</c:v>
                </c:pt>
                <c:pt idx="210">
                  <c:v>1.6000000000000001E-8</c:v>
                </c:pt>
                <c:pt idx="211">
                  <c:v>1.6009999999999999E-8</c:v>
                </c:pt>
                <c:pt idx="212">
                  <c:v>1.6029999999999999E-8</c:v>
                </c:pt>
                <c:pt idx="213">
                  <c:v>1.6055698392146802E-8</c:v>
                </c:pt>
                <c:pt idx="214">
                  <c:v>1.60679950493114E-8</c:v>
                </c:pt>
                <c:pt idx="215">
                  <c:v>1.60754066856707E-8</c:v>
                </c:pt>
                <c:pt idx="216">
                  <c:v>1.6079340998781901E-8</c:v>
                </c:pt>
                <c:pt idx="217">
                  <c:v>1.6082170574820301E-8</c:v>
                </c:pt>
                <c:pt idx="218">
                  <c:v>1.6085046954860499E-8</c:v>
                </c:pt>
                <c:pt idx="219">
                  <c:v>1.6088287119407701E-8</c:v>
                </c:pt>
                <c:pt idx="220">
                  <c:v>1.6091923758977299E-8</c:v>
                </c:pt>
                <c:pt idx="221">
                  <c:v>1.6092726720860901E-8</c:v>
                </c:pt>
                <c:pt idx="222">
                  <c:v>1.6094332644628001E-8</c:v>
                </c:pt>
                <c:pt idx="223">
                  <c:v>1.60967881524656E-8</c:v>
                </c:pt>
                <c:pt idx="224">
                  <c:v>1.6099999999999999E-8</c:v>
                </c:pt>
                <c:pt idx="225">
                  <c:v>1.6100963554260302E-8</c:v>
                </c:pt>
                <c:pt idx="226">
                  <c:v>1.6102248293274001E-8</c:v>
                </c:pt>
                <c:pt idx="227">
                  <c:v>1.61048177713015E-8</c:v>
                </c:pt>
                <c:pt idx="228">
                  <c:v>1.6109956727356601E-8</c:v>
                </c:pt>
                <c:pt idx="229">
                  <c:v>1.6117441682722601E-8</c:v>
                </c:pt>
                <c:pt idx="230">
                  <c:v>1.6125550748128401E-8</c:v>
                </c:pt>
                <c:pt idx="231">
                  <c:v>1.6135798140172999E-8</c:v>
                </c:pt>
                <c:pt idx="232">
                  <c:v>1.6148461988683701E-8</c:v>
                </c:pt>
                <c:pt idx="233">
                  <c:v>1.6167167250546601E-8</c:v>
                </c:pt>
                <c:pt idx="234">
                  <c:v>1.6194475625153301E-8</c:v>
                </c:pt>
                <c:pt idx="235">
                  <c:v>1.6244896471426901E-8</c:v>
                </c:pt>
                <c:pt idx="236">
                  <c:v>1.7100000000000001E-8</c:v>
                </c:pt>
                <c:pt idx="237">
                  <c:v>1.7109531249999999E-8</c:v>
                </c:pt>
                <c:pt idx="238">
                  <c:v>1.7128593749999999E-8</c:v>
                </c:pt>
                <c:pt idx="239">
                  <c:v>1.7161875000000002E-8</c:v>
                </c:pt>
                <c:pt idx="240">
                  <c:v>1.7199999999999999E-8</c:v>
                </c:pt>
                <c:pt idx="241">
                  <c:v>1.7848151785714201E-8</c:v>
                </c:pt>
                <c:pt idx="242">
                  <c:v>1.84963035714285E-8</c:v>
                </c:pt>
                <c:pt idx="243">
                  <c:v>1.9144455357142799E-8</c:v>
                </c:pt>
                <c:pt idx="244">
                  <c:v>1.97926071428571E-8</c:v>
                </c:pt>
                <c:pt idx="245">
                  <c:v>2.0440758928571399E-8</c:v>
                </c:pt>
                <c:pt idx="246">
                  <c:v>2.1088910714285701E-8</c:v>
                </c:pt>
                <c:pt idx="247">
                  <c:v>2.17370625E-8</c:v>
                </c:pt>
                <c:pt idx="248">
                  <c:v>2.2127687499999999E-8</c:v>
                </c:pt>
                <c:pt idx="249">
                  <c:v>2.2323000000000001E-8</c:v>
                </c:pt>
                <c:pt idx="250">
                  <c:v>2.2518312499999999E-8</c:v>
                </c:pt>
                <c:pt idx="251">
                  <c:v>2.2713625E-8</c:v>
                </c:pt>
                <c:pt idx="252">
                  <c:v>2.2908937499999998E-8</c:v>
                </c:pt>
                <c:pt idx="253">
                  <c:v>2.310425E-8</c:v>
                </c:pt>
                <c:pt idx="254">
                  <c:v>2.3299562500000001E-8</c:v>
                </c:pt>
                <c:pt idx="255">
                  <c:v>2.3494874999999999E-8</c:v>
                </c:pt>
                <c:pt idx="256">
                  <c:v>2.3885499999999999E-8</c:v>
                </c:pt>
                <c:pt idx="257">
                  <c:v>2.4276124999999999E-8</c:v>
                </c:pt>
                <c:pt idx="258">
                  <c:v>2.48620625E-8</c:v>
                </c:pt>
                <c:pt idx="259">
                  <c:v>2.5448000000000001E-8</c:v>
                </c:pt>
                <c:pt idx="260">
                  <c:v>2.62571517857143E-8</c:v>
                </c:pt>
                <c:pt idx="261">
                  <c:v>2.7066303571428599E-8</c:v>
                </c:pt>
                <c:pt idx="262">
                  <c:v>2.7875455357142902E-8</c:v>
                </c:pt>
                <c:pt idx="263">
                  <c:v>2.8684607142857201E-8</c:v>
                </c:pt>
                <c:pt idx="264">
                  <c:v>2.94937589285715E-8</c:v>
                </c:pt>
                <c:pt idx="265">
                  <c:v>3.03029107142857E-8</c:v>
                </c:pt>
                <c:pt idx="266">
                  <c:v>3.1112062500000003E-8</c:v>
                </c:pt>
                <c:pt idx="267">
                  <c:v>3.2000000000000002E-8</c:v>
                </c:pt>
                <c:pt idx="268">
                  <c:v>3.200953125E-8</c:v>
                </c:pt>
                <c:pt idx="269">
                  <c:v>3.2028593749999997E-8</c:v>
                </c:pt>
                <c:pt idx="270">
                  <c:v>3.2061875000000003E-8</c:v>
                </c:pt>
                <c:pt idx="271">
                  <c:v>3.2074329621421899E-8</c:v>
                </c:pt>
                <c:pt idx="272">
                  <c:v>3.2075090757155998E-8</c:v>
                </c:pt>
                <c:pt idx="273">
                  <c:v>3.2076613028624098E-8</c:v>
                </c:pt>
                <c:pt idx="274">
                  <c:v>3.2079657571560402E-8</c:v>
                </c:pt>
                <c:pt idx="275">
                  <c:v>3.2083803245267401E-8</c:v>
                </c:pt>
                <c:pt idx="276">
                  <c:v>3.2089027171544503E-8</c:v>
                </c:pt>
                <c:pt idx="277">
                  <c:v>3.2093791977363901E-8</c:v>
                </c:pt>
                <c:pt idx="278">
                  <c:v>3.2095364165361201E-8</c:v>
                </c:pt>
                <c:pt idx="279">
                  <c:v>3.2096855624005502E-8</c:v>
                </c:pt>
                <c:pt idx="280">
                  <c:v>3.2099838541294199E-8</c:v>
                </c:pt>
                <c:pt idx="281">
                  <c:v>3.2100968752234701E-8</c:v>
                </c:pt>
                <c:pt idx="282">
                  <c:v>3.21022604218811E-8</c:v>
                </c:pt>
                <c:pt idx="283">
                  <c:v>3.2104843761173897E-8</c:v>
                </c:pt>
                <c:pt idx="284">
                  <c:v>3.21100104397594E-8</c:v>
                </c:pt>
                <c:pt idx="285">
                  <c:v>3.2118591995671503E-8</c:v>
                </c:pt>
                <c:pt idx="286">
                  <c:v>3.2127271933425501E-8</c:v>
                </c:pt>
                <c:pt idx="287">
                  <c:v>3.2139069148195303E-8</c:v>
                </c:pt>
                <c:pt idx="288">
                  <c:v>3.2153053521105003E-8</c:v>
                </c:pt>
                <c:pt idx="289">
                  <c:v>3.2175980270601103E-8</c:v>
                </c:pt>
                <c:pt idx="290">
                  <c:v>3.2209501824388301E-8</c:v>
                </c:pt>
                <c:pt idx="291">
                  <c:v>3.2276544931962703E-8</c:v>
                </c:pt>
                <c:pt idx="292">
                  <c:v>3.2410631147111401E-8</c:v>
                </c:pt>
                <c:pt idx="293">
                  <c:v>3.3099999999999999E-8</c:v>
                </c:pt>
                <c:pt idx="294">
                  <c:v>3.3109531249999997E-8</c:v>
                </c:pt>
                <c:pt idx="295">
                  <c:v>3.312859375E-8</c:v>
                </c:pt>
                <c:pt idx="296">
                  <c:v>3.3161874999999999E-8</c:v>
                </c:pt>
                <c:pt idx="297">
                  <c:v>3.32E-8</c:v>
                </c:pt>
                <c:pt idx="298">
                  <c:v>3.44340892857142E-8</c:v>
                </c:pt>
                <c:pt idx="299">
                  <c:v>3.56681785714285E-8</c:v>
                </c:pt>
                <c:pt idx="300">
                  <c:v>3.6902267857142799E-8</c:v>
                </c:pt>
                <c:pt idx="301">
                  <c:v>3.8136357142857099E-8</c:v>
                </c:pt>
                <c:pt idx="302">
                  <c:v>3.9370446428571299E-8</c:v>
                </c:pt>
                <c:pt idx="303">
                  <c:v>4.0604535714285599E-8</c:v>
                </c:pt>
                <c:pt idx="304">
                  <c:v>4.1838624999999899E-8</c:v>
                </c:pt>
                <c:pt idx="305">
                  <c:v>4.24245624999999E-8</c:v>
                </c:pt>
                <c:pt idx="306">
                  <c:v>4.3221053571428498E-8</c:v>
                </c:pt>
                <c:pt idx="307">
                  <c:v>4.4017544642857003E-8</c:v>
                </c:pt>
                <c:pt idx="308">
                  <c:v>4.4814035714285601E-8</c:v>
                </c:pt>
                <c:pt idx="309">
                  <c:v>4.5610526785714199E-8</c:v>
                </c:pt>
                <c:pt idx="310">
                  <c:v>4.6407017857142797E-8</c:v>
                </c:pt>
                <c:pt idx="311">
                  <c:v>4.7203508928571402E-8</c:v>
                </c:pt>
                <c:pt idx="312">
                  <c:v>4.8E-8</c:v>
                </c:pt>
                <c:pt idx="313">
                  <c:v>4.8009531249999998E-8</c:v>
                </c:pt>
                <c:pt idx="314">
                  <c:v>4.8028593750000001E-8</c:v>
                </c:pt>
                <c:pt idx="315">
                  <c:v>4.8061875E-8</c:v>
                </c:pt>
                <c:pt idx="316">
                  <c:v>4.8079717417450199E-8</c:v>
                </c:pt>
                <c:pt idx="317">
                  <c:v>4.8085767773683103E-8</c:v>
                </c:pt>
                <c:pt idx="318">
                  <c:v>4.80878992875341E-8</c:v>
                </c:pt>
                <c:pt idx="319">
                  <c:v>4.8092162315236E-8</c:v>
                </c:pt>
                <c:pt idx="320">
                  <c:v>4.8093512558404601E-8</c:v>
                </c:pt>
                <c:pt idx="321">
                  <c:v>4.8096213044741598E-8</c:v>
                </c:pt>
                <c:pt idx="322">
                  <c:v>4.8100000000000001E-8</c:v>
                </c:pt>
                <c:pt idx="323">
                  <c:v>4.8101136086577499E-8</c:v>
                </c:pt>
                <c:pt idx="324">
                  <c:v>4.8102650868680798E-8</c:v>
                </c:pt>
                <c:pt idx="325">
                  <c:v>4.8105680432887502E-8</c:v>
                </c:pt>
                <c:pt idx="326">
                  <c:v>4.8111739561300802E-8</c:v>
                </c:pt>
                <c:pt idx="327">
                  <c:v>4.8123857818127497E-8</c:v>
                </c:pt>
                <c:pt idx="328">
                  <c:v>4.8136056073319198E-8</c:v>
                </c:pt>
                <c:pt idx="329">
                  <c:v>4.81543739889573E-8</c:v>
                </c:pt>
                <c:pt idx="330">
                  <c:v>4.8177139024155702E-8</c:v>
                </c:pt>
                <c:pt idx="331">
                  <c:v>4.8222669094552599E-8</c:v>
                </c:pt>
                <c:pt idx="332">
                  <c:v>4.8313729235346398E-8</c:v>
                </c:pt>
                <c:pt idx="333">
                  <c:v>4.8691162016934003E-8</c:v>
                </c:pt>
                <c:pt idx="334">
                  <c:v>4.8904687499999998E-8</c:v>
                </c:pt>
                <c:pt idx="335">
                  <c:v>4.9100000000000003E-8</c:v>
                </c:pt>
                <c:pt idx="336">
                  <c:v>4.9108603460160398E-8</c:v>
                </c:pt>
                <c:pt idx="337">
                  <c:v>4.9125810380481203E-8</c:v>
                </c:pt>
                <c:pt idx="338">
                  <c:v>4.9160224221122798E-8</c:v>
                </c:pt>
                <c:pt idx="339">
                  <c:v>4.9199999999999997E-8</c:v>
                </c:pt>
                <c:pt idx="340">
                  <c:v>5.0184458915275098E-8</c:v>
                </c:pt>
                <c:pt idx="341">
                  <c:v>5.1168917830550298E-8</c:v>
                </c:pt>
                <c:pt idx="342">
                  <c:v>5.2153376745825399E-8</c:v>
                </c:pt>
                <c:pt idx="343">
                  <c:v>5.3137835661100599E-8</c:v>
                </c:pt>
                <c:pt idx="344">
                  <c:v>5.41222945763757E-8</c:v>
                </c:pt>
                <c:pt idx="345">
                  <c:v>5.51067534916509E-8</c:v>
                </c:pt>
                <c:pt idx="346">
                  <c:v>5.6091212406926E-8</c:v>
                </c:pt>
                <c:pt idx="347">
                  <c:v>5.70398731212118E-8</c:v>
                </c:pt>
                <c:pt idx="348">
                  <c:v>5.7988533835497501E-8</c:v>
                </c:pt>
                <c:pt idx="349">
                  <c:v>5.8937194549783201E-8</c:v>
                </c:pt>
                <c:pt idx="350">
                  <c:v>5.9885855264068902E-8</c:v>
                </c:pt>
                <c:pt idx="351">
                  <c:v>6.0834515978354596E-8</c:v>
                </c:pt>
                <c:pt idx="352">
                  <c:v>6.1783176692640395E-8</c:v>
                </c:pt>
                <c:pt idx="353">
                  <c:v>6.2731837406926102E-8</c:v>
                </c:pt>
                <c:pt idx="354">
                  <c:v>6.4000000000000004E-8</c:v>
                </c:pt>
                <c:pt idx="355">
                  <c:v>6.4012561176599502E-8</c:v>
                </c:pt>
                <c:pt idx="356">
                  <c:v>6.40293094120656E-8</c:v>
                </c:pt>
                <c:pt idx="357">
                  <c:v>6.4062805882997705E-8</c:v>
                </c:pt>
                <c:pt idx="358">
                  <c:v>6.4099999999999998E-8</c:v>
                </c:pt>
                <c:pt idx="359">
                  <c:v>6.4103719411700195E-8</c:v>
                </c:pt>
                <c:pt idx="360">
                  <c:v>6.41111582351006E-8</c:v>
                </c:pt>
                <c:pt idx="361">
                  <c:v>6.4126035881901504E-8</c:v>
                </c:pt>
                <c:pt idx="362">
                  <c:v>6.4155791175503299E-8</c:v>
                </c:pt>
                <c:pt idx="363">
                  <c:v>6.4191648924145295E-8</c:v>
                </c:pt>
                <c:pt idx="364">
                  <c:v>6.4263364421429406E-8</c:v>
                </c:pt>
                <c:pt idx="365">
                  <c:v>6.4406795415997494E-8</c:v>
                </c:pt>
                <c:pt idx="366">
                  <c:v>6.4602107915997499E-8</c:v>
                </c:pt>
                <c:pt idx="367">
                  <c:v>6.4797420415997504E-8</c:v>
                </c:pt>
                <c:pt idx="368">
                  <c:v>6.5004687499999904E-8</c:v>
                </c:pt>
                <c:pt idx="369">
                  <c:v>6.5099999999999994E-8</c:v>
                </c:pt>
                <c:pt idx="370">
                  <c:v>6.5109531249999999E-8</c:v>
                </c:pt>
                <c:pt idx="371">
                  <c:v>6.5128593749999996E-8</c:v>
                </c:pt>
                <c:pt idx="372">
                  <c:v>6.5161874999999902E-8</c:v>
                </c:pt>
                <c:pt idx="373">
                  <c:v>6.5200000000000001E-8</c:v>
                </c:pt>
                <c:pt idx="374">
                  <c:v>6.7103732142857199E-8</c:v>
                </c:pt>
                <c:pt idx="375">
                  <c:v>6.9007464285714397E-8</c:v>
                </c:pt>
                <c:pt idx="376">
                  <c:v>7.0911196428571502E-8</c:v>
                </c:pt>
                <c:pt idx="377">
                  <c:v>7.28149285714287E-8</c:v>
                </c:pt>
                <c:pt idx="378">
                  <c:v>7.4718660714285897E-8</c:v>
                </c:pt>
                <c:pt idx="379">
                  <c:v>7.6622392857143095E-8</c:v>
                </c:pt>
                <c:pt idx="380">
                  <c:v>7.8526125000000306E-8</c:v>
                </c:pt>
                <c:pt idx="381">
                  <c:v>8.0000000000000002E-8</c:v>
                </c:pt>
                <c:pt idx="382">
                  <c:v>8.0009531249999993E-8</c:v>
                </c:pt>
                <c:pt idx="383">
                  <c:v>8.0028593750000003E-8</c:v>
                </c:pt>
                <c:pt idx="384">
                  <c:v>8.0061874999999896E-8</c:v>
                </c:pt>
                <c:pt idx="385">
                  <c:v>8.0070465674132103E-8</c:v>
                </c:pt>
                <c:pt idx="386">
                  <c:v>8.0082818651735596E-8</c:v>
                </c:pt>
                <c:pt idx="387">
                  <c:v>8.0099999999999996E-8</c:v>
                </c:pt>
                <c:pt idx="388">
                  <c:v>8.0101718134826398E-8</c:v>
                </c:pt>
                <c:pt idx="389">
                  <c:v>8.0105154404479201E-8</c:v>
                </c:pt>
                <c:pt idx="390">
                  <c:v>8.0112026943785006E-8</c:v>
                </c:pt>
                <c:pt idx="391">
                  <c:v>8.0125772022396496E-8</c:v>
                </c:pt>
                <c:pt idx="392">
                  <c:v>8.0140595728151902E-8</c:v>
                </c:pt>
                <c:pt idx="393">
                  <c:v>8.0162763792688599E-8</c:v>
                </c:pt>
                <c:pt idx="394">
                  <c:v>8.0192925728250395E-8</c:v>
                </c:pt>
                <c:pt idx="395">
                  <c:v>8.0253249599373895E-8</c:v>
                </c:pt>
                <c:pt idx="396">
                  <c:v>8.0373897341620894E-8</c:v>
                </c:pt>
                <c:pt idx="397">
                  <c:v>8.0477626292817895E-8</c:v>
                </c:pt>
                <c:pt idx="398">
                  <c:v>8.0581355244014895E-8</c:v>
                </c:pt>
                <c:pt idx="399">
                  <c:v>8.0685084195211896E-8</c:v>
                </c:pt>
                <c:pt idx="400">
                  <c:v>8.0788813146408897E-8</c:v>
                </c:pt>
                <c:pt idx="401">
                  <c:v>8.0892542097605898E-8</c:v>
                </c:pt>
                <c:pt idx="402">
                  <c:v>8.0996271048803004E-8</c:v>
                </c:pt>
                <c:pt idx="403">
                  <c:v>8.1100000000000005E-8</c:v>
                </c:pt>
                <c:pt idx="404">
                  <c:v>8.1109531249999997E-8</c:v>
                </c:pt>
                <c:pt idx="405">
                  <c:v>8.1128593749999993E-8</c:v>
                </c:pt>
                <c:pt idx="406">
                  <c:v>8.11618749999999E-8</c:v>
                </c:pt>
                <c:pt idx="407">
                  <c:v>8.1199999999999999E-8</c:v>
                </c:pt>
                <c:pt idx="408">
                  <c:v>8.1569133928571396E-8</c:v>
                </c:pt>
                <c:pt idx="409">
                  <c:v>8.1938267857142806E-8</c:v>
                </c:pt>
                <c:pt idx="410">
                  <c:v>8.2307401785714296E-8</c:v>
                </c:pt>
                <c:pt idx="411">
                  <c:v>8.2676535714285706E-8</c:v>
                </c:pt>
                <c:pt idx="412">
                  <c:v>8.3045669642857196E-8</c:v>
                </c:pt>
                <c:pt idx="413">
                  <c:v>8.3414803571428606E-8</c:v>
                </c:pt>
                <c:pt idx="414">
                  <c:v>8.3783937500000095E-8</c:v>
                </c:pt>
                <c:pt idx="415">
                  <c:v>8.4174562500000105E-8</c:v>
                </c:pt>
                <c:pt idx="416">
                  <c:v>8.4565187500000101E-8</c:v>
                </c:pt>
                <c:pt idx="417">
                  <c:v>8.4760500000000106E-8</c:v>
                </c:pt>
                <c:pt idx="418">
                  <c:v>8.4955812500000097E-8</c:v>
                </c:pt>
                <c:pt idx="419">
                  <c:v>8.5151125000000102E-8</c:v>
                </c:pt>
                <c:pt idx="420">
                  <c:v>8.5346437500000094E-8</c:v>
                </c:pt>
                <c:pt idx="421">
                  <c:v>8.5541750000000098E-8</c:v>
                </c:pt>
                <c:pt idx="422">
                  <c:v>8.5737062500000103E-8</c:v>
                </c:pt>
                <c:pt idx="423">
                  <c:v>8.5932375000000095E-8</c:v>
                </c:pt>
                <c:pt idx="424">
                  <c:v>8.6127687500000099E-8</c:v>
                </c:pt>
                <c:pt idx="425">
                  <c:v>8.6323000000000104E-8</c:v>
                </c:pt>
                <c:pt idx="426">
                  <c:v>8.6518312500000096E-8</c:v>
                </c:pt>
                <c:pt idx="427">
                  <c:v>8.67136250000001E-8</c:v>
                </c:pt>
                <c:pt idx="428">
                  <c:v>8.6908937500000105E-8</c:v>
                </c:pt>
                <c:pt idx="429">
                  <c:v>8.7104250000000097E-8</c:v>
                </c:pt>
                <c:pt idx="430">
                  <c:v>8.7299562500000101E-8</c:v>
                </c:pt>
                <c:pt idx="431">
                  <c:v>8.7494875000000106E-8</c:v>
                </c:pt>
                <c:pt idx="432">
                  <c:v>8.7885500000000195E-8</c:v>
                </c:pt>
                <c:pt idx="433">
                  <c:v>8.8276125000000204E-8</c:v>
                </c:pt>
                <c:pt idx="434">
                  <c:v>8.8666750000000201E-8</c:v>
                </c:pt>
                <c:pt idx="435">
                  <c:v>8.9057375000000197E-8</c:v>
                </c:pt>
                <c:pt idx="436">
                  <c:v>8.9448000000000206E-8</c:v>
                </c:pt>
                <c:pt idx="437">
                  <c:v>8.9838625000000203E-8</c:v>
                </c:pt>
                <c:pt idx="438">
                  <c:v>9.0229250000000199E-8</c:v>
                </c:pt>
                <c:pt idx="439">
                  <c:v>9.08151875000002E-8</c:v>
                </c:pt>
                <c:pt idx="440">
                  <c:v>9.1401125000000201E-8</c:v>
                </c:pt>
                <c:pt idx="441">
                  <c:v>9.1987062500000295E-8</c:v>
                </c:pt>
                <c:pt idx="442">
                  <c:v>9.2573000000000296E-8</c:v>
                </c:pt>
                <c:pt idx="443">
                  <c:v>9.3062571428571695E-8</c:v>
                </c:pt>
                <c:pt idx="444">
                  <c:v>9.3552142857143002E-8</c:v>
                </c:pt>
                <c:pt idx="445">
                  <c:v>9.4041714285714401E-8</c:v>
                </c:pt>
                <c:pt idx="446">
                  <c:v>9.4531285714285801E-8</c:v>
                </c:pt>
                <c:pt idx="447">
                  <c:v>9.50208571428572E-8</c:v>
                </c:pt>
                <c:pt idx="448">
                  <c:v>9.55104285714286E-8</c:v>
                </c:pt>
                <c:pt idx="449">
                  <c:v>9.5999999999999999E-8</c:v>
                </c:pt>
                <c:pt idx="450">
                  <c:v>9.6009531250000004E-8</c:v>
                </c:pt>
                <c:pt idx="451">
                  <c:v>9.6028593750000001E-8</c:v>
                </c:pt>
                <c:pt idx="452">
                  <c:v>9.6061875E-8</c:v>
                </c:pt>
                <c:pt idx="453">
                  <c:v>9.60772576117793E-8</c:v>
                </c:pt>
                <c:pt idx="454">
                  <c:v>9.6082830074260099E-8</c:v>
                </c:pt>
                <c:pt idx="455">
                  <c:v>9.6088855075038303E-8</c:v>
                </c:pt>
                <c:pt idx="456">
                  <c:v>9.6099999999999994E-8</c:v>
                </c:pt>
                <c:pt idx="457">
                  <c:v>9.6101114492496095E-8</c:v>
                </c:pt>
                <c:pt idx="458">
                  <c:v>9.6103343477488497E-8</c:v>
                </c:pt>
                <c:pt idx="459">
                  <c:v>9.6107801447473195E-8</c:v>
                </c:pt>
                <c:pt idx="460">
                  <c:v>9.6116717387442497E-8</c:v>
                </c:pt>
                <c:pt idx="461">
                  <c:v>9.6128665285470501E-8</c:v>
                </c:pt>
                <c:pt idx="462">
                  <c:v>9.6142956351819901E-8</c:v>
                </c:pt>
                <c:pt idx="463">
                  <c:v>9.6162032012466705E-8</c:v>
                </c:pt>
                <c:pt idx="464">
                  <c:v>9.6192401224570302E-8</c:v>
                </c:pt>
                <c:pt idx="465">
                  <c:v>9.6251867398629998E-8</c:v>
                </c:pt>
                <c:pt idx="466">
                  <c:v>9.6370799746749496E-8</c:v>
                </c:pt>
                <c:pt idx="467">
                  <c:v>9.7100000000000003E-8</c:v>
                </c:pt>
                <c:pt idx="468">
                  <c:v>9.7109531249999994E-8</c:v>
                </c:pt>
                <c:pt idx="469">
                  <c:v>9.7128593750000004E-8</c:v>
                </c:pt>
                <c:pt idx="470">
                  <c:v>9.7161874999999897E-8</c:v>
                </c:pt>
                <c:pt idx="471">
                  <c:v>9.7199999999999997E-8</c:v>
                </c:pt>
                <c:pt idx="472">
                  <c:v>9.8210875000000002E-8</c:v>
                </c:pt>
                <c:pt idx="473">
                  <c:v>9.9221750000000006E-8</c:v>
                </c:pt>
                <c:pt idx="474">
                  <c:v>1.00232625E-7</c:v>
                </c:pt>
                <c:pt idx="475">
                  <c:v>1.012435E-7</c:v>
                </c:pt>
                <c:pt idx="476">
                  <c:v>1.0225437499999999E-7</c:v>
                </c:pt>
                <c:pt idx="477">
                  <c:v>1.0326525E-7</c:v>
                </c:pt>
                <c:pt idx="478">
                  <c:v>1.04276125E-7</c:v>
                </c:pt>
                <c:pt idx="479">
                  <c:v>1.04889964285714E-7</c:v>
                </c:pt>
                <c:pt idx="480">
                  <c:v>1.05503803571428E-7</c:v>
                </c:pt>
                <c:pt idx="481">
                  <c:v>1.06117642857143E-7</c:v>
                </c:pt>
                <c:pt idx="482">
                  <c:v>1.06731482142857E-7</c:v>
                </c:pt>
                <c:pt idx="483">
                  <c:v>1.07345321428571E-7</c:v>
                </c:pt>
                <c:pt idx="484">
                  <c:v>1.07959160714286E-7</c:v>
                </c:pt>
                <c:pt idx="485">
                  <c:v>1.08573E-7</c:v>
                </c:pt>
                <c:pt idx="486">
                  <c:v>1.09062571428571E-7</c:v>
                </c:pt>
                <c:pt idx="487">
                  <c:v>1.09552142857143E-7</c:v>
                </c:pt>
                <c:pt idx="488">
                  <c:v>1.10041714285714E-7</c:v>
                </c:pt>
                <c:pt idx="489">
                  <c:v>1.10531285714285E-7</c:v>
                </c:pt>
                <c:pt idx="490">
                  <c:v>1.11020857142857E-7</c:v>
                </c:pt>
                <c:pt idx="491">
                  <c:v>1.11510428571428E-7</c:v>
                </c:pt>
                <c:pt idx="492">
                  <c:v>1.12E-7</c:v>
                </c:pt>
                <c:pt idx="493">
                  <c:v>1.1200953125E-7</c:v>
                </c:pt>
                <c:pt idx="494">
                  <c:v>1.1202859375E-7</c:v>
                </c:pt>
                <c:pt idx="495">
                  <c:v>1.12061875E-7</c:v>
                </c:pt>
                <c:pt idx="496">
                  <c:v>1.12079612005866E-7</c:v>
                </c:pt>
                <c:pt idx="497">
                  <c:v>1.12083574444476E-7</c:v>
                </c:pt>
                <c:pt idx="498">
                  <c:v>1.12091499321697E-7</c:v>
                </c:pt>
                <c:pt idx="499">
                  <c:v>1.121E-7</c:v>
                </c:pt>
                <c:pt idx="500">
                  <c:v>1.1210085006783001E-7</c:v>
                </c:pt>
                <c:pt idx="501">
                  <c:v>1.1210255020348999E-7</c:v>
                </c:pt>
                <c:pt idx="502">
                  <c:v>1.12105950474812E-7</c:v>
                </c:pt>
                <c:pt idx="503">
                  <c:v>1.12112751017454E-7</c:v>
                </c:pt>
                <c:pt idx="504">
                  <c:v>1.12124206927369E-7</c:v>
                </c:pt>
                <c:pt idx="505">
                  <c:v>1.12135782583395E-7</c:v>
                </c:pt>
                <c:pt idx="506">
                  <c:v>1.12152299284117E-7</c:v>
                </c:pt>
                <c:pt idx="507">
                  <c:v>1.12173672450394E-7</c:v>
                </c:pt>
                <c:pt idx="508">
                  <c:v>1.1221621159960799E-7</c:v>
                </c:pt>
                <c:pt idx="509">
                  <c:v>1.1229442924854301E-7</c:v>
                </c:pt>
                <c:pt idx="510">
                  <c:v>1.131E-7</c:v>
                </c:pt>
                <c:pt idx="511">
                  <c:v>1.13115837544304E-7</c:v>
                </c:pt>
                <c:pt idx="512">
                  <c:v>1.13136954270044E-7</c:v>
                </c:pt>
                <c:pt idx="513">
                  <c:v>1.13157766548521E-7</c:v>
                </c:pt>
                <c:pt idx="514">
                  <c:v>1.1319999999999999E-7</c:v>
                </c:pt>
                <c:pt idx="515">
                  <c:v>1.14693654288059E-7</c:v>
                </c:pt>
                <c:pt idx="516">
                  <c:v>1.1618730857611799E-7</c:v>
                </c:pt>
                <c:pt idx="517">
                  <c:v>1.1768096286417799E-7</c:v>
                </c:pt>
                <c:pt idx="518">
                  <c:v>1.19174617152237E-7</c:v>
                </c:pt>
                <c:pt idx="519">
                  <c:v>1.20668271440297E-7</c:v>
                </c:pt>
                <c:pt idx="520">
                  <c:v>1.2216192572835601E-7</c:v>
                </c:pt>
                <c:pt idx="521">
                  <c:v>1.2365558001641599E-7</c:v>
                </c:pt>
                <c:pt idx="522">
                  <c:v>1.23850892516416E-7</c:v>
                </c:pt>
                <c:pt idx="523">
                  <c:v>1.24443622156928E-7</c:v>
                </c:pt>
                <c:pt idx="524">
                  <c:v>1.2503635179744E-7</c:v>
                </c:pt>
                <c:pt idx="525">
                  <c:v>1.25629081437952E-7</c:v>
                </c:pt>
                <c:pt idx="526">
                  <c:v>1.26221811078464E-7</c:v>
                </c:pt>
                <c:pt idx="527">
                  <c:v>1.26814540718976E-7</c:v>
                </c:pt>
                <c:pt idx="528">
                  <c:v>1.2740727035948801E-7</c:v>
                </c:pt>
                <c:pt idx="529">
                  <c:v>1.2800000000000001E-7</c:v>
                </c:pt>
                <c:pt idx="530">
                  <c:v>1.2801918449931299E-7</c:v>
                </c:pt>
                <c:pt idx="531">
                  <c:v>1.28044763831731E-7</c:v>
                </c:pt>
                <c:pt idx="532">
                  <c:v>1.2804884133516301E-7</c:v>
                </c:pt>
                <c:pt idx="533">
                  <c:v>1.2805699634202601E-7</c:v>
                </c:pt>
                <c:pt idx="534">
                  <c:v>1.28073306355753E-7</c:v>
                </c:pt>
                <c:pt idx="535">
                  <c:v>1.2808559667360199E-7</c:v>
                </c:pt>
                <c:pt idx="536">
                  <c:v>1.2809999999999999E-7</c:v>
                </c:pt>
                <c:pt idx="537">
                  <c:v>1.2810144033263899E-7</c:v>
                </c:pt>
                <c:pt idx="538">
                  <c:v>1.2810432099791899E-7</c:v>
                </c:pt>
                <c:pt idx="539">
                  <c:v>1.2811008232847801E-7</c:v>
                </c:pt>
                <c:pt idx="540">
                  <c:v>1.28119126715718E-7</c:v>
                </c:pt>
                <c:pt idx="541">
                  <c:v>1.2812921253047399E-7</c:v>
                </c:pt>
                <c:pt idx="542">
                  <c:v>1.2814196010963801E-7</c:v>
                </c:pt>
                <c:pt idx="543">
                  <c:v>1.2815840178592399E-7</c:v>
                </c:pt>
                <c:pt idx="544">
                  <c:v>1.28184866710366E-7</c:v>
                </c:pt>
                <c:pt idx="545">
                  <c:v>1.2822903145953399E-7</c:v>
                </c:pt>
                <c:pt idx="546">
                  <c:v>1.2831736095787201E-7</c:v>
                </c:pt>
                <c:pt idx="547">
                  <c:v>1.28494019954547E-7</c:v>
                </c:pt>
                <c:pt idx="548">
                  <c:v>1.2890468750000001E-7</c:v>
                </c:pt>
                <c:pt idx="549">
                  <c:v>1.2894477259090499E-7</c:v>
                </c:pt>
                <c:pt idx="550">
                  <c:v>1.2910000000000001E-7</c:v>
                </c:pt>
                <c:pt idx="551">
                  <c:v>1.29107505722728E-7</c:v>
                </c:pt>
                <c:pt idx="552">
                  <c:v>1.2912251716818499E-7</c:v>
                </c:pt>
                <c:pt idx="553">
                  <c:v>1.2915254005909801E-7</c:v>
                </c:pt>
                <c:pt idx="554">
                  <c:v>1.2919999999999999E-7</c:v>
                </c:pt>
                <c:pt idx="555">
                  <c:v>1.31314285714285E-7</c:v>
                </c:pt>
                <c:pt idx="556">
                  <c:v>1.3342857142857101E-7</c:v>
                </c:pt>
                <c:pt idx="557">
                  <c:v>1.35542857142857E-7</c:v>
                </c:pt>
                <c:pt idx="558">
                  <c:v>1.3765714285714201E-7</c:v>
                </c:pt>
                <c:pt idx="559">
                  <c:v>1.3977142857142799E-7</c:v>
                </c:pt>
                <c:pt idx="560">
                  <c:v>1.4188571428571401E-7</c:v>
                </c:pt>
                <c:pt idx="561">
                  <c:v>1.4399999999999999E-7</c:v>
                </c:pt>
                <c:pt idx="562">
                  <c:v>1.4400995577553601E-7</c:v>
                </c:pt>
                <c:pt idx="563">
                  <c:v>1.44029867326607E-7</c:v>
                </c:pt>
                <c:pt idx="564">
                  <c:v>1.4406017689785599E-7</c:v>
                </c:pt>
                <c:pt idx="565">
                  <c:v>1.44078369461937E-7</c:v>
                </c:pt>
                <c:pt idx="566">
                  <c:v>1.4408540468684199E-7</c:v>
                </c:pt>
                <c:pt idx="567">
                  <c:v>1.4408592955019101E-7</c:v>
                </c:pt>
                <c:pt idx="568">
                  <c:v>1.4408697927688799E-7</c:v>
                </c:pt>
                <c:pt idx="569">
                  <c:v>1.4408907873028299E-7</c:v>
                </c:pt>
                <c:pt idx="570">
                  <c:v>1.4409327763707301E-7</c:v>
                </c:pt>
                <c:pt idx="571">
                  <c:v>1.441E-7</c:v>
                </c:pt>
                <c:pt idx="572">
                  <c:v>1.4410067223629199E-7</c:v>
                </c:pt>
                <c:pt idx="573">
                  <c:v>1.4410201670887799E-7</c:v>
                </c:pt>
                <c:pt idx="574">
                  <c:v>1.44104705654048E-7</c:v>
                </c:pt>
                <c:pt idx="575">
                  <c:v>1.4411008354439E-7</c:v>
                </c:pt>
                <c:pt idx="576">
                  <c:v>1.44120839325073E-7</c:v>
                </c:pt>
                <c:pt idx="577">
                  <c:v>1.4413053961113999E-7</c:v>
                </c:pt>
                <c:pt idx="578">
                  <c:v>1.4414500001246801E-7</c:v>
                </c:pt>
                <c:pt idx="579">
                  <c:v>1.4416123403482001E-7</c:v>
                </c:pt>
                <c:pt idx="580">
                  <c:v>1.4419330245437101E-7</c:v>
                </c:pt>
                <c:pt idx="581">
                  <c:v>1.4424100752155501E-7</c:v>
                </c:pt>
                <c:pt idx="582">
                  <c:v>1.4433641765592199E-7</c:v>
                </c:pt>
                <c:pt idx="583">
                  <c:v>1.4472255042465499E-7</c:v>
                </c:pt>
                <c:pt idx="584">
                  <c:v>1.4499999999999999E-7</c:v>
                </c:pt>
                <c:pt idx="585">
                  <c:v>1.451E-7</c:v>
                </c:pt>
                <c:pt idx="586">
                  <c:v>1.4511000000000001E-7</c:v>
                </c:pt>
                <c:pt idx="587">
                  <c:v>1.4513E-7</c:v>
                </c:pt>
                <c:pt idx="588">
                  <c:v>1.4516000000000001E-7</c:v>
                </c:pt>
                <c:pt idx="589">
                  <c:v>1.452E-7</c:v>
                </c:pt>
                <c:pt idx="590">
                  <c:v>1.4731428571428501E-7</c:v>
                </c:pt>
                <c:pt idx="591">
                  <c:v>1.49428571428571E-7</c:v>
                </c:pt>
                <c:pt idx="592">
                  <c:v>1.5154285714285701E-7</c:v>
                </c:pt>
                <c:pt idx="593">
                  <c:v>1.5365714285714199E-7</c:v>
                </c:pt>
                <c:pt idx="594">
                  <c:v>1.55771428571428E-7</c:v>
                </c:pt>
                <c:pt idx="595">
                  <c:v>1.5788571428571399E-7</c:v>
                </c:pt>
                <c:pt idx="596">
                  <c:v>1.6E-7</c:v>
                </c:pt>
                <c:pt idx="597">
                  <c:v>1.6001297500001499E-7</c:v>
                </c:pt>
                <c:pt idx="598">
                  <c:v>1.60030275000035E-7</c:v>
                </c:pt>
                <c:pt idx="599">
                  <c:v>1.6006487500007501E-7</c:v>
                </c:pt>
                <c:pt idx="600">
                  <c:v>1.60082760284366E-7</c:v>
                </c:pt>
                <c:pt idx="601">
                  <c:v>1.6010000000000001E-7</c:v>
                </c:pt>
                <c:pt idx="602">
                  <c:v>1.60101723971563E-7</c:v>
                </c:pt>
                <c:pt idx="603">
                  <c:v>1.6010517191469E-7</c:v>
                </c:pt>
                <c:pt idx="604">
                  <c:v>1.60112067800943E-7</c:v>
                </c:pt>
                <c:pt idx="605">
                  <c:v>1.60120224092831E-7</c:v>
                </c:pt>
                <c:pt idx="606">
                  <c:v>1.60130555362007E-7</c:v>
                </c:pt>
                <c:pt idx="607">
                  <c:v>1.6014226571501099E-7</c:v>
                </c:pt>
                <c:pt idx="608">
                  <c:v>1.6015946697178501E-7</c:v>
                </c:pt>
                <c:pt idx="609">
                  <c:v>1.6018373401271401E-7</c:v>
                </c:pt>
                <c:pt idx="610">
                  <c:v>1.6022818919258299E-7</c:v>
                </c:pt>
                <c:pt idx="611">
                  <c:v>1.6031707658786501E-7</c:v>
                </c:pt>
                <c:pt idx="612">
                  <c:v>1.6069016387842701E-7</c:v>
                </c:pt>
                <c:pt idx="613">
                  <c:v>1.609046875E-7</c:v>
                </c:pt>
                <c:pt idx="614">
                  <c:v>1.6110000000000001E-7</c:v>
                </c:pt>
                <c:pt idx="615">
                  <c:v>1.61108004577056E-7</c:v>
                </c:pt>
                <c:pt idx="616">
                  <c:v>1.6112401373116901E-7</c:v>
                </c:pt>
                <c:pt idx="617">
                  <c:v>1.61156032039395E-7</c:v>
                </c:pt>
                <c:pt idx="618">
                  <c:v>1.6119999999999999E-7</c:v>
                </c:pt>
                <c:pt idx="619">
                  <c:v>1.6299738366454399E-7</c:v>
                </c:pt>
                <c:pt idx="620">
                  <c:v>1.6479476732908801E-7</c:v>
                </c:pt>
                <c:pt idx="621">
                  <c:v>1.6659215099363201E-7</c:v>
                </c:pt>
                <c:pt idx="622">
                  <c:v>1.6838953465817601E-7</c:v>
                </c:pt>
                <c:pt idx="623">
                  <c:v>1.7018691832272001E-7</c:v>
                </c:pt>
                <c:pt idx="624">
                  <c:v>1.7198430198726401E-7</c:v>
                </c:pt>
                <c:pt idx="625">
                  <c:v>1.7378168565180801E-7</c:v>
                </c:pt>
                <c:pt idx="626">
                  <c:v>1.7409858770155E-7</c:v>
                </c:pt>
                <c:pt idx="627">
                  <c:v>1.74415489751291E-7</c:v>
                </c:pt>
                <c:pt idx="628">
                  <c:v>1.7473239180103299E-7</c:v>
                </c:pt>
                <c:pt idx="629">
                  <c:v>1.7504929385077501E-7</c:v>
                </c:pt>
                <c:pt idx="630">
                  <c:v>1.7536619590051601E-7</c:v>
                </c:pt>
                <c:pt idx="631">
                  <c:v>1.75683097950258E-7</c:v>
                </c:pt>
                <c:pt idx="632">
                  <c:v>1.7599999999999999E-7</c:v>
                </c:pt>
                <c:pt idx="633">
                  <c:v>1.7601615362868001E-7</c:v>
                </c:pt>
                <c:pt idx="634">
                  <c:v>1.7603769180025401E-7</c:v>
                </c:pt>
                <c:pt idx="635">
                  <c:v>1.7605692365685101E-7</c:v>
                </c:pt>
                <c:pt idx="636">
                  <c:v>1.76061536286805E-7</c:v>
                </c:pt>
                <c:pt idx="637">
                  <c:v>1.7607076154671201E-7</c:v>
                </c:pt>
                <c:pt idx="638">
                  <c:v>1.7608128985044799E-7</c:v>
                </c:pt>
                <c:pt idx="639">
                  <c:v>1.7608932949846199E-7</c:v>
                </c:pt>
                <c:pt idx="640">
                  <c:v>1.761E-7</c:v>
                </c:pt>
                <c:pt idx="641">
                  <c:v>1.7610106705015301E-7</c:v>
                </c:pt>
                <c:pt idx="642">
                  <c:v>1.7610320115046099E-7</c:v>
                </c:pt>
                <c:pt idx="643">
                  <c:v>1.76107469351076E-7</c:v>
                </c:pt>
                <c:pt idx="644">
                  <c:v>1.7611600575230701E-7</c:v>
                </c:pt>
                <c:pt idx="645">
                  <c:v>1.7612498290855E-7</c:v>
                </c:pt>
                <c:pt idx="646">
                  <c:v>1.7613670509178499E-7</c:v>
                </c:pt>
                <c:pt idx="647">
                  <c:v>1.76150171385105E-7</c:v>
                </c:pt>
                <c:pt idx="648">
                  <c:v>1.7617208210061799E-7</c:v>
                </c:pt>
                <c:pt idx="649">
                  <c:v>1.7620414476493301E-7</c:v>
                </c:pt>
                <c:pt idx="650">
                  <c:v>1.7626827009356101E-7</c:v>
                </c:pt>
                <c:pt idx="651">
                  <c:v>1.7639652075081799E-7</c:v>
                </c:pt>
                <c:pt idx="652">
                  <c:v>1.7709999999999999E-7</c:v>
                </c:pt>
                <c:pt idx="653">
                  <c:v>1.7710953125E-7</c:v>
                </c:pt>
                <c:pt idx="654">
                  <c:v>1.7712859375000001E-7</c:v>
                </c:pt>
                <c:pt idx="655">
                  <c:v>1.77161875E-7</c:v>
                </c:pt>
                <c:pt idx="656">
                  <c:v>1.772E-7</c:v>
                </c:pt>
                <c:pt idx="657">
                  <c:v>1.7879681249999999E-7</c:v>
                </c:pt>
                <c:pt idx="658">
                  <c:v>1.8039362500000001E-7</c:v>
                </c:pt>
                <c:pt idx="659">
                  <c:v>1.819904375E-7</c:v>
                </c:pt>
                <c:pt idx="660">
                  <c:v>1.8358725E-7</c:v>
                </c:pt>
                <c:pt idx="661">
                  <c:v>1.8518406249999999E-7</c:v>
                </c:pt>
                <c:pt idx="662">
                  <c:v>1.8678087500000001E-7</c:v>
                </c:pt>
                <c:pt idx="663">
                  <c:v>1.883776875E-7</c:v>
                </c:pt>
                <c:pt idx="664">
                  <c:v>1.8889516071428499E-7</c:v>
                </c:pt>
                <c:pt idx="665">
                  <c:v>1.8941263392857101E-7</c:v>
                </c:pt>
                <c:pt idx="666">
                  <c:v>1.89930107142857E-7</c:v>
                </c:pt>
                <c:pt idx="667">
                  <c:v>1.90447580357143E-7</c:v>
                </c:pt>
                <c:pt idx="668">
                  <c:v>1.9096505357142801E-7</c:v>
                </c:pt>
                <c:pt idx="669">
                  <c:v>1.91482526785714E-7</c:v>
                </c:pt>
                <c:pt idx="670">
                  <c:v>1.92E-7</c:v>
                </c:pt>
                <c:pt idx="671">
                  <c:v>1.9200953125E-7</c:v>
                </c:pt>
                <c:pt idx="672">
                  <c:v>1.9202859374999999E-7</c:v>
                </c:pt>
                <c:pt idx="673">
                  <c:v>1.9206187500000001E-7</c:v>
                </c:pt>
                <c:pt idx="674">
                  <c:v>1.9208004026987499E-7</c:v>
                </c:pt>
                <c:pt idx="675">
                  <c:v>1.9208517164203401E-7</c:v>
                </c:pt>
                <c:pt idx="676">
                  <c:v>1.92089737255682E-7</c:v>
                </c:pt>
                <c:pt idx="677">
                  <c:v>1.9209086877270299E-7</c:v>
                </c:pt>
                <c:pt idx="678">
                  <c:v>1.9209313180674499E-7</c:v>
                </c:pt>
                <c:pt idx="679">
                  <c:v>1.9209547393191599E-7</c:v>
                </c:pt>
                <c:pt idx="680">
                  <c:v>1.9210000000000001E-7</c:v>
                </c:pt>
                <c:pt idx="681">
                  <c:v>1.92101357820425E-7</c:v>
                </c:pt>
                <c:pt idx="682">
                  <c:v>1.9210316824765799E-7</c:v>
                </c:pt>
                <c:pt idx="683">
                  <c:v>1.9210678910212601E-7</c:v>
                </c:pt>
                <c:pt idx="684">
                  <c:v>1.9211403081106001E-7</c:v>
                </c:pt>
                <c:pt idx="685">
                  <c:v>1.9212423043859699E-7</c:v>
                </c:pt>
                <c:pt idx="686">
                  <c:v>1.92135501835696E-7</c:v>
                </c:pt>
                <c:pt idx="687">
                  <c:v>1.9215021889513201E-7</c:v>
                </c:pt>
                <c:pt idx="688">
                  <c:v>1.9217066442301199E-7</c:v>
                </c:pt>
                <c:pt idx="689">
                  <c:v>1.9220597379902299E-7</c:v>
                </c:pt>
                <c:pt idx="690">
                  <c:v>1.9227227743810499E-7</c:v>
                </c:pt>
                <c:pt idx="691">
                  <c:v>1.931E-7</c:v>
                </c:pt>
                <c:pt idx="692">
                  <c:v>1.9310953125000001E-7</c:v>
                </c:pt>
                <c:pt idx="693">
                  <c:v>1.9312859374999999E-7</c:v>
                </c:pt>
                <c:pt idx="694">
                  <c:v>1.9316187499999999E-7</c:v>
                </c:pt>
                <c:pt idx="695">
                  <c:v>1.9320000000000001E-7</c:v>
                </c:pt>
                <c:pt idx="696">
                  <c:v>1.9412716964285701E-7</c:v>
                </c:pt>
                <c:pt idx="697">
                  <c:v>1.9505433928571401E-7</c:v>
                </c:pt>
                <c:pt idx="698">
                  <c:v>1.9598150892857099E-7</c:v>
                </c:pt>
                <c:pt idx="699">
                  <c:v>1.9690867857142799E-7</c:v>
                </c:pt>
                <c:pt idx="700">
                  <c:v>1.9783584821428499E-7</c:v>
                </c:pt>
                <c:pt idx="701">
                  <c:v>1.98763017857143E-7</c:v>
                </c:pt>
                <c:pt idx="702">
                  <c:v>1.996901875E-7</c:v>
                </c:pt>
                <c:pt idx="703">
                  <c:v>1.9988550000000001E-7</c:v>
                </c:pt>
                <c:pt idx="704">
                  <c:v>1.9999999999999999E-7</c:v>
                </c:pt>
              </c:numCache>
            </c:numRef>
          </c:xVal>
          <c:yVal>
            <c:numRef>
              <c:f>Sheet1!$B$2:$B$706</c:f>
              <c:numCache>
                <c:formatCode>0.00E+00</c:formatCode>
                <c:ptCount val="705"/>
                <c:pt idx="0">
                  <c:v>1.6214070000000001E-3</c:v>
                </c:pt>
                <c:pt idx="1">
                  <c:v>1.6214070000000001E-3</c:v>
                </c:pt>
                <c:pt idx="2">
                  <c:v>1.6214070000000001E-3</c:v>
                </c:pt>
                <c:pt idx="3">
                  <c:v>1.6214070000000001E-3</c:v>
                </c:pt>
                <c:pt idx="4">
                  <c:v>1.6214070000000001E-3</c:v>
                </c:pt>
                <c:pt idx="5">
                  <c:v>1.6214070000000001E-3</c:v>
                </c:pt>
                <c:pt idx="6">
                  <c:v>1.6214070000000001E-3</c:v>
                </c:pt>
                <c:pt idx="7">
                  <c:v>1.6214070000000001E-3</c:v>
                </c:pt>
                <c:pt idx="8">
                  <c:v>1.6214070000000001E-3</c:v>
                </c:pt>
                <c:pt idx="9">
                  <c:v>1.6214070000000001E-3</c:v>
                </c:pt>
                <c:pt idx="10">
                  <c:v>1.6214070000000001E-3</c:v>
                </c:pt>
                <c:pt idx="11">
                  <c:v>1.6214070000000001E-3</c:v>
                </c:pt>
                <c:pt idx="12">
                  <c:v>1.6214070000000001E-3</c:v>
                </c:pt>
                <c:pt idx="13">
                  <c:v>1.6214070000000001E-3</c:v>
                </c:pt>
                <c:pt idx="14">
                  <c:v>1.6214070000000001E-3</c:v>
                </c:pt>
                <c:pt idx="15">
                  <c:v>1.6214070000000001E-3</c:v>
                </c:pt>
                <c:pt idx="16">
                  <c:v>1.6214070000000001E-3</c:v>
                </c:pt>
                <c:pt idx="17">
                  <c:v>1.6214070000000001E-3</c:v>
                </c:pt>
                <c:pt idx="18">
                  <c:v>1.6214070000000001E-3</c:v>
                </c:pt>
                <c:pt idx="19">
                  <c:v>1.6214070000000001E-3</c:v>
                </c:pt>
                <c:pt idx="20">
                  <c:v>1.6214070000000001E-3</c:v>
                </c:pt>
                <c:pt idx="21">
                  <c:v>1.621408E-3</c:v>
                </c:pt>
                <c:pt idx="22">
                  <c:v>1.621408E-3</c:v>
                </c:pt>
                <c:pt idx="23">
                  <c:v>1.621408E-3</c:v>
                </c:pt>
                <c:pt idx="24">
                  <c:v>1.621408E-3</c:v>
                </c:pt>
                <c:pt idx="25">
                  <c:v>1.621408E-3</c:v>
                </c:pt>
                <c:pt idx="26">
                  <c:v>1.621408E-3</c:v>
                </c:pt>
                <c:pt idx="27">
                  <c:v>1.621408E-3</c:v>
                </c:pt>
                <c:pt idx="28">
                  <c:v>1.621408E-3</c:v>
                </c:pt>
                <c:pt idx="29">
                  <c:v>1.621408E-3</c:v>
                </c:pt>
                <c:pt idx="30">
                  <c:v>1.621408E-3</c:v>
                </c:pt>
                <c:pt idx="31">
                  <c:v>1.621408E-3</c:v>
                </c:pt>
                <c:pt idx="32">
                  <c:v>1.621408E-3</c:v>
                </c:pt>
                <c:pt idx="33">
                  <c:v>1.621408E-3</c:v>
                </c:pt>
                <c:pt idx="34">
                  <c:v>1.621408E-3</c:v>
                </c:pt>
                <c:pt idx="35">
                  <c:v>1.62141E-3</c:v>
                </c:pt>
                <c:pt idx="36">
                  <c:v>1.621412E-3</c:v>
                </c:pt>
                <c:pt idx="37">
                  <c:v>1.6214129999999999E-3</c:v>
                </c:pt>
                <c:pt idx="38">
                  <c:v>1.6214140000000001E-3</c:v>
                </c:pt>
                <c:pt idx="39">
                  <c:v>1.6214160000000001E-3</c:v>
                </c:pt>
                <c:pt idx="40">
                  <c:v>1.621417E-3</c:v>
                </c:pt>
                <c:pt idx="41">
                  <c:v>1.621417E-3</c:v>
                </c:pt>
                <c:pt idx="42">
                  <c:v>1.6214179999999999E-3</c:v>
                </c:pt>
                <c:pt idx="43">
                  <c:v>1.6214179999999999E-3</c:v>
                </c:pt>
                <c:pt idx="44">
                  <c:v>1.6214179999999999E-3</c:v>
                </c:pt>
                <c:pt idx="45">
                  <c:v>1.6214179999999999E-3</c:v>
                </c:pt>
                <c:pt idx="46">
                  <c:v>1.6214179999999999E-3</c:v>
                </c:pt>
                <c:pt idx="47">
                  <c:v>1.6214179999999999E-3</c:v>
                </c:pt>
                <c:pt idx="48">
                  <c:v>1.621419E-3</c:v>
                </c:pt>
                <c:pt idx="49">
                  <c:v>1.6214210000000001E-3</c:v>
                </c:pt>
                <c:pt idx="50">
                  <c:v>1.621426E-3</c:v>
                </c:pt>
                <c:pt idx="51">
                  <c:v>1.621438E-3</c:v>
                </c:pt>
                <c:pt idx="52">
                  <c:v>1.6214389999999999E-3</c:v>
                </c:pt>
                <c:pt idx="53">
                  <c:v>1.6214409999999999E-3</c:v>
                </c:pt>
                <c:pt idx="54">
                  <c:v>1.621447E-3</c:v>
                </c:pt>
                <c:pt idx="55">
                  <c:v>1.621459E-3</c:v>
                </c:pt>
                <c:pt idx="56">
                  <c:v>1.6214770000000001E-3</c:v>
                </c:pt>
                <c:pt idx="57">
                  <c:v>1.6214790000000001E-3</c:v>
                </c:pt>
                <c:pt idx="58">
                  <c:v>1.621483E-3</c:v>
                </c:pt>
                <c:pt idx="59">
                  <c:v>1.621492E-3</c:v>
                </c:pt>
                <c:pt idx="60">
                  <c:v>1.6215100000000001E-3</c:v>
                </c:pt>
                <c:pt idx="61">
                  <c:v>1.621534E-3</c:v>
                </c:pt>
                <c:pt idx="62">
                  <c:v>1.621578E-3</c:v>
                </c:pt>
                <c:pt idx="63">
                  <c:v>1.6216189999999999E-3</c:v>
                </c:pt>
                <c:pt idx="64">
                  <c:v>1.6216679999999999E-3</c:v>
                </c:pt>
                <c:pt idx="65">
                  <c:v>1.6217029999999999E-3</c:v>
                </c:pt>
                <c:pt idx="66">
                  <c:v>1.621719E-3</c:v>
                </c:pt>
                <c:pt idx="67">
                  <c:v>1.621707E-3</c:v>
                </c:pt>
                <c:pt idx="68">
                  <c:v>1.621667E-3</c:v>
                </c:pt>
                <c:pt idx="69">
                  <c:v>1.6216119999999999E-3</c:v>
                </c:pt>
                <c:pt idx="70">
                  <c:v>1.621541E-3</c:v>
                </c:pt>
                <c:pt idx="71">
                  <c:v>1.6214580000000001E-3</c:v>
                </c:pt>
                <c:pt idx="72">
                  <c:v>1.621321E-3</c:v>
                </c:pt>
                <c:pt idx="73">
                  <c:v>1.621171E-3</c:v>
                </c:pt>
                <c:pt idx="74">
                  <c:v>1.62097E-3</c:v>
                </c:pt>
                <c:pt idx="75">
                  <c:v>1.6208139999999999E-3</c:v>
                </c:pt>
                <c:pt idx="76">
                  <c:v>1.6206879999999999E-3</c:v>
                </c:pt>
                <c:pt idx="77">
                  <c:v>1.6206009999999999E-3</c:v>
                </c:pt>
                <c:pt idx="78">
                  <c:v>1.620561E-3</c:v>
                </c:pt>
                <c:pt idx="79">
                  <c:v>1.620561E-3</c:v>
                </c:pt>
                <c:pt idx="80">
                  <c:v>1.620561E-3</c:v>
                </c:pt>
                <c:pt idx="81">
                  <c:v>1.6205620000000001E-3</c:v>
                </c:pt>
                <c:pt idx="82">
                  <c:v>1.6205620000000001E-3</c:v>
                </c:pt>
                <c:pt idx="83">
                  <c:v>1.620563E-3</c:v>
                </c:pt>
                <c:pt idx="84">
                  <c:v>1.6205659999999999E-3</c:v>
                </c:pt>
                <c:pt idx="85">
                  <c:v>1.6205740000000001E-3</c:v>
                </c:pt>
                <c:pt idx="86">
                  <c:v>1.6206E-3</c:v>
                </c:pt>
                <c:pt idx="87">
                  <c:v>1.6206700000000001E-3</c:v>
                </c:pt>
                <c:pt idx="88">
                  <c:v>1.620673E-3</c:v>
                </c:pt>
                <c:pt idx="89">
                  <c:v>1.6206790000000001E-3</c:v>
                </c:pt>
                <c:pt idx="90">
                  <c:v>1.62068E-3</c:v>
                </c:pt>
                <c:pt idx="91">
                  <c:v>1.6206829999999999E-3</c:v>
                </c:pt>
                <c:pt idx="92">
                  <c:v>1.620715E-3</c:v>
                </c:pt>
                <c:pt idx="93">
                  <c:v>1.6207509999999999E-3</c:v>
                </c:pt>
                <c:pt idx="94">
                  <c:v>1.620792E-3</c:v>
                </c:pt>
                <c:pt idx="95">
                  <c:v>1.620837E-3</c:v>
                </c:pt>
                <c:pt idx="96">
                  <c:v>1.620886E-3</c:v>
                </c:pt>
                <c:pt idx="97">
                  <c:v>1.62094E-3</c:v>
                </c:pt>
                <c:pt idx="98">
                  <c:v>1.620998E-3</c:v>
                </c:pt>
                <c:pt idx="99">
                  <c:v>1.6213480000000001E-3</c:v>
                </c:pt>
                <c:pt idx="100">
                  <c:v>1.6213919999999999E-3</c:v>
                </c:pt>
                <c:pt idx="101">
                  <c:v>1.6214840000000001E-3</c:v>
                </c:pt>
                <c:pt idx="102">
                  <c:v>1.6216819999999999E-3</c:v>
                </c:pt>
                <c:pt idx="103">
                  <c:v>1.621983E-3</c:v>
                </c:pt>
                <c:pt idx="104">
                  <c:v>1.6222210000000001E-3</c:v>
                </c:pt>
                <c:pt idx="105">
                  <c:v>1.6225149999999999E-3</c:v>
                </c:pt>
                <c:pt idx="106">
                  <c:v>1.623158E-3</c:v>
                </c:pt>
                <c:pt idx="107">
                  <c:v>1.6245319999999999E-3</c:v>
                </c:pt>
                <c:pt idx="108">
                  <c:v>1.6263180000000001E-3</c:v>
                </c:pt>
                <c:pt idx="109">
                  <c:v>1.6278379999999999E-3</c:v>
                </c:pt>
                <c:pt idx="110">
                  <c:v>1.6280089999999999E-3</c:v>
                </c:pt>
                <c:pt idx="111">
                  <c:v>1.628259E-3</c:v>
                </c:pt>
                <c:pt idx="112">
                  <c:v>1.6283199999999999E-3</c:v>
                </c:pt>
                <c:pt idx="113">
                  <c:v>1.6282340000000001E-3</c:v>
                </c:pt>
                <c:pt idx="114">
                  <c:v>1.6282320000000001E-3</c:v>
                </c:pt>
                <c:pt idx="115">
                  <c:v>1.6282270000000001E-3</c:v>
                </c:pt>
                <c:pt idx="116">
                  <c:v>1.6282169999999999E-3</c:v>
                </c:pt>
                <c:pt idx="117">
                  <c:v>1.6282009999999999E-3</c:v>
                </c:pt>
                <c:pt idx="118">
                  <c:v>1.628179E-3</c:v>
                </c:pt>
                <c:pt idx="119">
                  <c:v>1.628153E-3</c:v>
                </c:pt>
                <c:pt idx="120">
                  <c:v>1.6281189999999999E-3</c:v>
                </c:pt>
                <c:pt idx="121">
                  <c:v>1.628064E-3</c:v>
                </c:pt>
                <c:pt idx="122">
                  <c:v>1.627978E-3</c:v>
                </c:pt>
                <c:pt idx="123">
                  <c:v>1.6279269999999999E-3</c:v>
                </c:pt>
                <c:pt idx="124">
                  <c:v>1.6278919999999999E-3</c:v>
                </c:pt>
                <c:pt idx="125">
                  <c:v>1.6278589999999999E-3</c:v>
                </c:pt>
                <c:pt idx="126">
                  <c:v>1.6278239999999999E-3</c:v>
                </c:pt>
                <c:pt idx="127">
                  <c:v>1.6277799999999999E-3</c:v>
                </c:pt>
                <c:pt idx="128">
                  <c:v>1.6277259999999999E-3</c:v>
                </c:pt>
                <c:pt idx="129">
                  <c:v>1.627678E-3</c:v>
                </c:pt>
                <c:pt idx="130">
                  <c:v>1.627627E-3</c:v>
                </c:pt>
                <c:pt idx="131">
                  <c:v>1.627613E-3</c:v>
                </c:pt>
                <c:pt idx="132">
                  <c:v>1.6275840000000001E-3</c:v>
                </c:pt>
                <c:pt idx="133">
                  <c:v>1.627554E-3</c:v>
                </c:pt>
                <c:pt idx="134">
                  <c:v>1.6275510000000001E-3</c:v>
                </c:pt>
                <c:pt idx="135">
                  <c:v>1.627545E-3</c:v>
                </c:pt>
                <c:pt idx="136">
                  <c:v>1.6275339999999999E-3</c:v>
                </c:pt>
                <c:pt idx="137">
                  <c:v>1.62751E-3</c:v>
                </c:pt>
                <c:pt idx="138">
                  <c:v>1.6274799999999999E-3</c:v>
                </c:pt>
                <c:pt idx="139">
                  <c:v>1.627437E-3</c:v>
                </c:pt>
                <c:pt idx="140">
                  <c:v>1.62739E-3</c:v>
                </c:pt>
                <c:pt idx="141">
                  <c:v>1.6273279999999999E-3</c:v>
                </c:pt>
                <c:pt idx="142">
                  <c:v>1.627248E-3</c:v>
                </c:pt>
                <c:pt idx="143">
                  <c:v>1.6271219999999999E-3</c:v>
                </c:pt>
                <c:pt idx="144">
                  <c:v>1.6269730000000001E-3</c:v>
                </c:pt>
                <c:pt idx="145">
                  <c:v>1.6268000000000001E-3</c:v>
                </c:pt>
                <c:pt idx="146">
                  <c:v>1.6265940000000001E-3</c:v>
                </c:pt>
                <c:pt idx="147">
                  <c:v>1.626331E-3</c:v>
                </c:pt>
                <c:pt idx="148">
                  <c:v>1.6259359999999999E-3</c:v>
                </c:pt>
                <c:pt idx="149">
                  <c:v>1.6252490000000001E-3</c:v>
                </c:pt>
                <c:pt idx="150">
                  <c:v>1.6238159999999999E-3</c:v>
                </c:pt>
                <c:pt idx="151">
                  <c:v>1.6212710000000001E-3</c:v>
                </c:pt>
                <c:pt idx="152">
                  <c:v>1.6179009999999999E-3</c:v>
                </c:pt>
                <c:pt idx="153">
                  <c:v>1.613062E-3</c:v>
                </c:pt>
                <c:pt idx="154">
                  <c:v>1.606405E-3</c:v>
                </c:pt>
                <c:pt idx="155">
                  <c:v>1.596185E-3</c:v>
                </c:pt>
                <c:pt idx="156">
                  <c:v>1.5848049999999999E-3</c:v>
                </c:pt>
                <c:pt idx="157">
                  <c:v>1.573051E-3</c:v>
                </c:pt>
                <c:pt idx="158">
                  <c:v>1.562122E-3</c:v>
                </c:pt>
                <c:pt idx="159">
                  <c:v>1.5534259999999999E-3</c:v>
                </c:pt>
                <c:pt idx="160">
                  <c:v>1.548465E-3</c:v>
                </c:pt>
                <c:pt idx="161">
                  <c:v>1.548729E-3</c:v>
                </c:pt>
                <c:pt idx="162">
                  <c:v>1.5556089999999999E-3</c:v>
                </c:pt>
                <c:pt idx="163">
                  <c:v>1.5703309999999999E-3</c:v>
                </c:pt>
                <c:pt idx="164">
                  <c:v>1.593936E-3</c:v>
                </c:pt>
                <c:pt idx="165">
                  <c:v>1.6272789999999999E-3</c:v>
                </c:pt>
                <c:pt idx="166">
                  <c:v>1.6710539999999999E-3</c:v>
                </c:pt>
                <c:pt idx="167">
                  <c:v>1.7258309999999999E-3</c:v>
                </c:pt>
                <c:pt idx="168">
                  <c:v>1.792096E-3</c:v>
                </c:pt>
                <c:pt idx="169">
                  <c:v>1.870282E-3</c:v>
                </c:pt>
                <c:pt idx="170">
                  <c:v>1.960804E-3</c:v>
                </c:pt>
                <c:pt idx="171">
                  <c:v>2.0640680000000001E-3</c:v>
                </c:pt>
                <c:pt idx="172">
                  <c:v>2.180483E-3</c:v>
                </c:pt>
                <c:pt idx="173">
                  <c:v>2.3104649999999998E-3</c:v>
                </c:pt>
                <c:pt idx="174">
                  <c:v>2.4544229999999998E-3</c:v>
                </c:pt>
                <c:pt idx="175">
                  <c:v>2.6127609999999999E-3</c:v>
                </c:pt>
                <c:pt idx="176">
                  <c:v>2.7858650000000002E-3</c:v>
                </c:pt>
                <c:pt idx="177">
                  <c:v>2.9707660000000001E-3</c:v>
                </c:pt>
                <c:pt idx="178">
                  <c:v>2.9950319999999999E-3</c:v>
                </c:pt>
                <c:pt idx="179">
                  <c:v>3.044948E-3</c:v>
                </c:pt>
                <c:pt idx="180">
                  <c:v>3.08311E-3</c:v>
                </c:pt>
                <c:pt idx="181">
                  <c:v>3.1741460000000001E-3</c:v>
                </c:pt>
                <c:pt idx="182">
                  <c:v>3.3390849999999999E-3</c:v>
                </c:pt>
                <c:pt idx="183">
                  <c:v>3.5725800000000001E-3</c:v>
                </c:pt>
                <c:pt idx="184">
                  <c:v>3.8203260000000002E-3</c:v>
                </c:pt>
                <c:pt idx="185">
                  <c:v>4.084542E-3</c:v>
                </c:pt>
                <c:pt idx="186">
                  <c:v>4.3654280000000002E-3</c:v>
                </c:pt>
                <c:pt idx="187">
                  <c:v>4.6631629999999997E-3</c:v>
                </c:pt>
                <c:pt idx="188">
                  <c:v>4.9779009999999999E-3</c:v>
                </c:pt>
                <c:pt idx="189">
                  <c:v>5.3097819999999999E-3</c:v>
                </c:pt>
                <c:pt idx="190">
                  <c:v>5.6589199999999996E-3</c:v>
                </c:pt>
                <c:pt idx="191">
                  <c:v>6.0254180000000003E-3</c:v>
                </c:pt>
                <c:pt idx="192">
                  <c:v>6.8108090000000001E-3</c:v>
                </c:pt>
                <c:pt idx="193">
                  <c:v>7.6664319999999999E-3</c:v>
                </c:pt>
                <c:pt idx="194">
                  <c:v>8.5925110000000006E-3</c:v>
                </c:pt>
                <c:pt idx="195">
                  <c:v>9.5890309999999996E-3</c:v>
                </c:pt>
                <c:pt idx="196">
                  <c:v>1.065576E-2</c:v>
                </c:pt>
                <c:pt idx="197">
                  <c:v>1.1792240000000001E-2</c:v>
                </c:pt>
                <c:pt idx="198">
                  <c:v>1.299784E-2</c:v>
                </c:pt>
                <c:pt idx="199">
                  <c:v>1.3626320000000001E-2</c:v>
                </c:pt>
                <c:pt idx="200">
                  <c:v>1.427175E-2</c:v>
                </c:pt>
                <c:pt idx="201">
                  <c:v>1.4934029999999999E-2</c:v>
                </c:pt>
                <c:pt idx="202">
                  <c:v>1.5613E-2</c:v>
                </c:pt>
                <c:pt idx="203">
                  <c:v>1.6308530000000002E-2</c:v>
                </c:pt>
                <c:pt idx="204">
                  <c:v>1.7020460000000001E-2</c:v>
                </c:pt>
                <c:pt idx="205">
                  <c:v>1.7748630000000001E-2</c:v>
                </c:pt>
                <c:pt idx="206">
                  <c:v>1.9253010000000001E-2</c:v>
                </c:pt>
                <c:pt idx="207">
                  <c:v>2.0820229999999999E-2</c:v>
                </c:pt>
                <c:pt idx="208">
                  <c:v>2.3285489999999999E-2</c:v>
                </c:pt>
                <c:pt idx="209">
                  <c:v>2.5883030000000001E-2</c:v>
                </c:pt>
                <c:pt idx="210">
                  <c:v>2.7605540000000001E-2</c:v>
                </c:pt>
                <c:pt idx="211">
                  <c:v>2.7652369999999999E-2</c:v>
                </c:pt>
                <c:pt idx="212">
                  <c:v>2.7746119999999999E-2</c:v>
                </c:pt>
                <c:pt idx="213">
                  <c:v>2.7866720000000001E-2</c:v>
                </c:pt>
                <c:pt idx="214">
                  <c:v>2.7924500000000001E-2</c:v>
                </c:pt>
                <c:pt idx="215">
                  <c:v>2.7959359999999999E-2</c:v>
                </c:pt>
                <c:pt idx="216">
                  <c:v>2.7977869999999998E-2</c:v>
                </c:pt>
                <c:pt idx="217">
                  <c:v>2.7991189999999999E-2</c:v>
                </c:pt>
                <c:pt idx="218">
                  <c:v>2.800474E-2</c:v>
                </c:pt>
                <c:pt idx="219">
                  <c:v>2.8019990000000002E-2</c:v>
                </c:pt>
                <c:pt idx="220">
                  <c:v>2.8037119999999999E-2</c:v>
                </c:pt>
                <c:pt idx="221">
                  <c:v>2.8040909999999999E-2</c:v>
                </c:pt>
                <c:pt idx="222">
                  <c:v>2.8048469999999999E-2</c:v>
                </c:pt>
                <c:pt idx="223">
                  <c:v>2.806005E-2</c:v>
                </c:pt>
                <c:pt idx="224">
                  <c:v>2.8075180000000002E-2</c:v>
                </c:pt>
                <c:pt idx="225">
                  <c:v>2.8079730000000001E-2</c:v>
                </c:pt>
                <c:pt idx="226">
                  <c:v>2.8085780000000001E-2</c:v>
                </c:pt>
                <c:pt idx="227">
                  <c:v>2.8097899999999999E-2</c:v>
                </c:pt>
                <c:pt idx="228">
                  <c:v>2.812214E-2</c:v>
                </c:pt>
                <c:pt idx="229">
                  <c:v>2.8157459999999999E-2</c:v>
                </c:pt>
                <c:pt idx="230">
                  <c:v>2.8195749999999999E-2</c:v>
                </c:pt>
                <c:pt idx="231">
                  <c:v>2.8244180000000001E-2</c:v>
                </c:pt>
                <c:pt idx="232">
                  <c:v>2.8304070000000001E-2</c:v>
                </c:pt>
                <c:pt idx="233">
                  <c:v>2.8392649999999998E-2</c:v>
                </c:pt>
                <c:pt idx="234">
                  <c:v>2.8522229999999999E-2</c:v>
                </c:pt>
                <c:pt idx="235">
                  <c:v>2.8762360000000001E-2</c:v>
                </c:pt>
                <c:pt idx="236">
                  <c:v>3.2960129999999997E-2</c:v>
                </c:pt>
                <c:pt idx="237">
                  <c:v>3.3008299999999997E-2</c:v>
                </c:pt>
                <c:pt idx="238">
                  <c:v>3.3104740000000001E-2</c:v>
                </c:pt>
                <c:pt idx="239">
                  <c:v>3.327335E-2</c:v>
                </c:pt>
                <c:pt idx="240">
                  <c:v>3.3466780000000002E-2</c:v>
                </c:pt>
                <c:pt idx="241">
                  <c:v>3.685132E-2</c:v>
                </c:pt>
                <c:pt idx="242">
                  <c:v>4.033432E-2</c:v>
                </c:pt>
                <c:pt idx="243">
                  <c:v>4.3915759999999998E-2</c:v>
                </c:pt>
                <c:pt idx="244">
                  <c:v>4.7595659999999998E-2</c:v>
                </c:pt>
                <c:pt idx="245">
                  <c:v>5.1374000000000003E-2</c:v>
                </c:pt>
                <c:pt idx="246">
                  <c:v>5.5250800000000003E-2</c:v>
                </c:pt>
                <c:pt idx="247">
                  <c:v>5.9226050000000002E-2</c:v>
                </c:pt>
                <c:pt idx="248">
                  <c:v>6.1638859999999997E-2</c:v>
                </c:pt>
                <c:pt idx="249">
                  <c:v>6.2853350000000002E-2</c:v>
                </c:pt>
                <c:pt idx="250">
                  <c:v>6.4072879999999999E-2</c:v>
                </c:pt>
                <c:pt idx="251">
                  <c:v>6.5297190000000005E-2</c:v>
                </c:pt>
                <c:pt idx="252">
                  <c:v>6.6526000000000002E-2</c:v>
                </c:pt>
                <c:pt idx="253">
                  <c:v>6.7759070000000005E-2</c:v>
                </c:pt>
                <c:pt idx="254">
                  <c:v>6.8996150000000006E-2</c:v>
                </c:pt>
                <c:pt idx="255">
                  <c:v>7.0236969999999996E-2</c:v>
                </c:pt>
                <c:pt idx="256">
                  <c:v>7.2728810000000005E-2</c:v>
                </c:pt>
                <c:pt idx="257">
                  <c:v>7.5232599999999997E-2</c:v>
                </c:pt>
                <c:pt idx="258">
                  <c:v>7.9006339999999994E-2</c:v>
                </c:pt>
                <c:pt idx="259">
                  <c:v>8.2795930000000004E-2</c:v>
                </c:pt>
                <c:pt idx="260">
                  <c:v>8.8079199999999996E-2</c:v>
                </c:pt>
                <c:pt idx="261">
                  <c:v>9.332799E-2</c:v>
                </c:pt>
                <c:pt idx="262">
                  <c:v>9.8542299999999999E-2</c:v>
                </c:pt>
                <c:pt idx="263">
                  <c:v>0.1037221</c:v>
                </c:pt>
                <c:pt idx="264">
                  <c:v>0.10886750000000001</c:v>
                </c:pt>
                <c:pt idx="265">
                  <c:v>0.1139783</c:v>
                </c:pt>
                <c:pt idx="266">
                  <c:v>0.1190547</c:v>
                </c:pt>
                <c:pt idx="267">
                  <c:v>0.124498</c:v>
                </c:pt>
                <c:pt idx="268">
                  <c:v>0.12455579999999999</c:v>
                </c:pt>
                <c:pt idx="269">
                  <c:v>0.1246714</c:v>
                </c:pt>
                <c:pt idx="270">
                  <c:v>0.12487330000000001</c:v>
                </c:pt>
                <c:pt idx="271">
                  <c:v>0.1249487</c:v>
                </c:pt>
                <c:pt idx="272">
                  <c:v>0.12495340000000001</c:v>
                </c:pt>
                <c:pt idx="273">
                  <c:v>0.12496259999999999</c:v>
                </c:pt>
                <c:pt idx="274">
                  <c:v>0.12498099999999999</c:v>
                </c:pt>
                <c:pt idx="275">
                  <c:v>0.12500610000000001</c:v>
                </c:pt>
                <c:pt idx="276">
                  <c:v>0.1250378</c:v>
                </c:pt>
                <c:pt idx="277">
                  <c:v>0.1250667</c:v>
                </c:pt>
                <c:pt idx="278">
                  <c:v>0.1250762</c:v>
                </c:pt>
                <c:pt idx="279">
                  <c:v>0.12508520000000001</c:v>
                </c:pt>
                <c:pt idx="280">
                  <c:v>0.1251033</c:v>
                </c:pt>
                <c:pt idx="281">
                  <c:v>0.1251101</c:v>
                </c:pt>
                <c:pt idx="282">
                  <c:v>0.1251179</c:v>
                </c:pt>
                <c:pt idx="283">
                  <c:v>0.12513360000000001</c:v>
                </c:pt>
                <c:pt idx="284">
                  <c:v>0.1251649</c:v>
                </c:pt>
                <c:pt idx="285">
                  <c:v>0.12521679999999999</c:v>
                </c:pt>
                <c:pt idx="286">
                  <c:v>0.1252694</c:v>
                </c:pt>
                <c:pt idx="287">
                  <c:v>0.1253407</c:v>
                </c:pt>
                <c:pt idx="288">
                  <c:v>0.12542529999999999</c:v>
                </c:pt>
                <c:pt idx="289">
                  <c:v>0.12556390000000001</c:v>
                </c:pt>
                <c:pt idx="290">
                  <c:v>0.1257664</c:v>
                </c:pt>
                <c:pt idx="291">
                  <c:v>0.1261708</c:v>
                </c:pt>
                <c:pt idx="292">
                  <c:v>0.12697749999999999</c:v>
                </c:pt>
                <c:pt idx="293">
                  <c:v>0.13108649999999999</c:v>
                </c:pt>
                <c:pt idx="294">
                  <c:v>0.1311428</c:v>
                </c:pt>
                <c:pt idx="295">
                  <c:v>0.13125519999999999</c:v>
                </c:pt>
                <c:pt idx="296">
                  <c:v>0.1314515</c:v>
                </c:pt>
                <c:pt idx="297">
                  <c:v>0.13167619999999999</c:v>
                </c:pt>
                <c:pt idx="298">
                  <c:v>0.1388663</c:v>
                </c:pt>
                <c:pt idx="299">
                  <c:v>0.1457281</c:v>
                </c:pt>
                <c:pt idx="300">
                  <c:v>0.1522618</c:v>
                </c:pt>
                <c:pt idx="301">
                  <c:v>0.15846730000000001</c:v>
                </c:pt>
                <c:pt idx="302">
                  <c:v>0.16434460000000001</c:v>
                </c:pt>
                <c:pt idx="303">
                  <c:v>0.16989380000000001</c:v>
                </c:pt>
                <c:pt idx="304">
                  <c:v>0.17511470000000001</c:v>
                </c:pt>
                <c:pt idx="305">
                  <c:v>0.1774423</c:v>
                </c:pt>
                <c:pt idx="306">
                  <c:v>0.1804694</c:v>
                </c:pt>
                <c:pt idx="307">
                  <c:v>0.18333679999999999</c:v>
                </c:pt>
                <c:pt idx="308">
                  <c:v>0.1860444</c:v>
                </c:pt>
                <c:pt idx="309">
                  <c:v>0.18859229999999999</c:v>
                </c:pt>
                <c:pt idx="310">
                  <c:v>0.1909805</c:v>
                </c:pt>
                <c:pt idx="311">
                  <c:v>0.19320899999999999</c:v>
                </c:pt>
                <c:pt idx="312">
                  <c:v>0.1952777</c:v>
                </c:pt>
                <c:pt idx="313">
                  <c:v>0.19530140000000001</c:v>
                </c:pt>
                <c:pt idx="314">
                  <c:v>0.19534889999999999</c:v>
                </c:pt>
                <c:pt idx="315">
                  <c:v>0.19543160000000001</c:v>
                </c:pt>
                <c:pt idx="316">
                  <c:v>0.19547590000000001</c:v>
                </c:pt>
                <c:pt idx="317">
                  <c:v>0.1954909</c:v>
                </c:pt>
                <c:pt idx="318">
                  <c:v>0.19549620000000001</c:v>
                </c:pt>
                <c:pt idx="319">
                  <c:v>0.19550670000000001</c:v>
                </c:pt>
                <c:pt idx="320">
                  <c:v>0.19551009999999999</c:v>
                </c:pt>
                <c:pt idx="321">
                  <c:v>0.19551669999999999</c:v>
                </c:pt>
                <c:pt idx="322">
                  <c:v>0.19552610000000001</c:v>
                </c:pt>
                <c:pt idx="323">
                  <c:v>0.19552890000000001</c:v>
                </c:pt>
                <c:pt idx="324">
                  <c:v>0.1955326</c:v>
                </c:pt>
                <c:pt idx="325">
                  <c:v>0.19554009999999999</c:v>
                </c:pt>
                <c:pt idx="326">
                  <c:v>0.19555510000000001</c:v>
                </c:pt>
                <c:pt idx="327">
                  <c:v>0.19558500000000001</c:v>
                </c:pt>
                <c:pt idx="328">
                  <c:v>0.19561509999999999</c:v>
                </c:pt>
                <c:pt idx="329">
                  <c:v>0.1956601</c:v>
                </c:pt>
                <c:pt idx="330">
                  <c:v>0.195716</c:v>
                </c:pt>
                <c:pt idx="331">
                  <c:v>0.19582720000000001</c:v>
                </c:pt>
                <c:pt idx="332">
                  <c:v>0.19604769999999999</c:v>
                </c:pt>
                <c:pt idx="333">
                  <c:v>0.19694149999999999</c:v>
                </c:pt>
                <c:pt idx="334">
                  <c:v>0.19743459999999999</c:v>
                </c:pt>
                <c:pt idx="335">
                  <c:v>0.19787379999999999</c:v>
                </c:pt>
                <c:pt idx="336">
                  <c:v>0.19789290000000001</c:v>
                </c:pt>
                <c:pt idx="337">
                  <c:v>0.197931</c:v>
                </c:pt>
                <c:pt idx="338">
                  <c:v>0.19800719999999999</c:v>
                </c:pt>
                <c:pt idx="339">
                  <c:v>0.19809489999999999</c:v>
                </c:pt>
                <c:pt idx="340">
                  <c:v>0.20012869999999999</c:v>
                </c:pt>
                <c:pt idx="341">
                  <c:v>0.2019387</c:v>
                </c:pt>
                <c:pt idx="342">
                  <c:v>0.20352509999999999</c:v>
                </c:pt>
                <c:pt idx="343">
                  <c:v>0.20488790000000001</c:v>
                </c:pt>
                <c:pt idx="344">
                  <c:v>0.20602699999999999</c:v>
                </c:pt>
                <c:pt idx="345">
                  <c:v>0.2069424</c:v>
                </c:pt>
                <c:pt idx="346">
                  <c:v>0.20763419999999999</c:v>
                </c:pt>
                <c:pt idx="347">
                  <c:v>0.2081037</c:v>
                </c:pt>
                <c:pt idx="348">
                  <c:v>0.20840320000000001</c:v>
                </c:pt>
                <c:pt idx="349">
                  <c:v>0.20853269999999999</c:v>
                </c:pt>
                <c:pt idx="350">
                  <c:v>0.20849219999999999</c:v>
                </c:pt>
                <c:pt idx="351">
                  <c:v>0.20828169999999999</c:v>
                </c:pt>
                <c:pt idx="352">
                  <c:v>0.20790130000000001</c:v>
                </c:pt>
                <c:pt idx="353">
                  <c:v>0.2073508</c:v>
                </c:pt>
                <c:pt idx="354">
                  <c:v>0.2064059</c:v>
                </c:pt>
                <c:pt idx="355">
                  <c:v>0.2063952</c:v>
                </c:pt>
                <c:pt idx="356">
                  <c:v>0.20638100000000001</c:v>
                </c:pt>
                <c:pt idx="357">
                  <c:v>0.20635229999999999</c:v>
                </c:pt>
                <c:pt idx="358">
                  <c:v>0.20632039999999999</c:v>
                </c:pt>
                <c:pt idx="359">
                  <c:v>0.20631720000000001</c:v>
                </c:pt>
                <c:pt idx="360">
                  <c:v>0.20631070000000001</c:v>
                </c:pt>
                <c:pt idx="361">
                  <c:v>0.20629790000000001</c:v>
                </c:pt>
                <c:pt idx="362">
                  <c:v>0.20627200000000001</c:v>
                </c:pt>
                <c:pt idx="363">
                  <c:v>0.2062406</c:v>
                </c:pt>
                <c:pt idx="364">
                  <c:v>0.206177</c:v>
                </c:pt>
                <c:pt idx="365">
                  <c:v>0.20604739999999999</c:v>
                </c:pt>
                <c:pt idx="366">
                  <c:v>0.20586650000000001</c:v>
                </c:pt>
                <c:pt idx="367">
                  <c:v>0.20568069999999999</c:v>
                </c:pt>
                <c:pt idx="368">
                  <c:v>0.2054771</c:v>
                </c:pt>
                <c:pt idx="369">
                  <c:v>0.20538149999999999</c:v>
                </c:pt>
                <c:pt idx="370">
                  <c:v>0.2053719</c:v>
                </c:pt>
                <c:pt idx="371">
                  <c:v>0.20535249999999999</c:v>
                </c:pt>
                <c:pt idx="372">
                  <c:v>0.20531849999999999</c:v>
                </c:pt>
                <c:pt idx="373">
                  <c:v>0.2052794</c:v>
                </c:pt>
                <c:pt idx="374">
                  <c:v>0.20294580000000001</c:v>
                </c:pt>
                <c:pt idx="375">
                  <c:v>0.20024919999999999</c:v>
                </c:pt>
                <c:pt idx="376">
                  <c:v>0.1971897</c:v>
                </c:pt>
                <c:pt idx="377">
                  <c:v>0.1937673</c:v>
                </c:pt>
                <c:pt idx="378">
                  <c:v>0.18998200000000001</c:v>
                </c:pt>
                <c:pt idx="379">
                  <c:v>0.18583379999999999</c:v>
                </c:pt>
                <c:pt idx="380">
                  <c:v>0.1813227</c:v>
                </c:pt>
                <c:pt idx="381">
                  <c:v>0.17777080000000001</c:v>
                </c:pt>
                <c:pt idx="382">
                  <c:v>0.1777474</c:v>
                </c:pt>
                <c:pt idx="383">
                  <c:v>0.17770069999999999</c:v>
                </c:pt>
                <c:pt idx="384">
                  <c:v>0.1776191</c:v>
                </c:pt>
                <c:pt idx="385">
                  <c:v>0.17759810000000001</c:v>
                </c:pt>
                <c:pt idx="386">
                  <c:v>0.1775678</c:v>
                </c:pt>
                <c:pt idx="387">
                  <c:v>0.17752560000000001</c:v>
                </c:pt>
                <c:pt idx="388">
                  <c:v>0.1775214</c:v>
                </c:pt>
                <c:pt idx="389">
                  <c:v>0.177513</c:v>
                </c:pt>
                <c:pt idx="390">
                  <c:v>0.17749609999999999</c:v>
                </c:pt>
                <c:pt idx="391">
                  <c:v>0.17746229999999999</c:v>
                </c:pt>
                <c:pt idx="392">
                  <c:v>0.1774259</c:v>
                </c:pt>
                <c:pt idx="393">
                  <c:v>0.17737149999999999</c:v>
                </c:pt>
                <c:pt idx="394">
                  <c:v>0.17729729999999999</c:v>
                </c:pt>
                <c:pt idx="395">
                  <c:v>0.1771488</c:v>
                </c:pt>
                <c:pt idx="396">
                  <c:v>0.17685129999999999</c:v>
                </c:pt>
                <c:pt idx="397">
                  <c:v>0.176595</c:v>
                </c:pt>
                <c:pt idx="398">
                  <c:v>0.1763382</c:v>
                </c:pt>
                <c:pt idx="399">
                  <c:v>0.17608099999999999</c:v>
                </c:pt>
                <c:pt idx="400">
                  <c:v>0.17582329999999999</c:v>
                </c:pt>
                <c:pt idx="401">
                  <c:v>0.1755651</c:v>
                </c:pt>
                <c:pt idx="402">
                  <c:v>0.1753064</c:v>
                </c:pt>
                <c:pt idx="403">
                  <c:v>0.17504729999999999</c:v>
                </c:pt>
                <c:pt idx="404">
                  <c:v>0.1750235</c:v>
                </c:pt>
                <c:pt idx="405">
                  <c:v>0.17497579999999999</c:v>
                </c:pt>
                <c:pt idx="406">
                  <c:v>0.17489250000000001</c:v>
                </c:pt>
                <c:pt idx="407">
                  <c:v>0.17479700000000001</c:v>
                </c:pt>
                <c:pt idx="408">
                  <c:v>0.1738683</c:v>
                </c:pt>
                <c:pt idx="409">
                  <c:v>0.17293449999999999</c:v>
                </c:pt>
                <c:pt idx="410">
                  <c:v>0.1719956</c:v>
                </c:pt>
                <c:pt idx="411">
                  <c:v>0.1710516</c:v>
                </c:pt>
                <c:pt idx="412">
                  <c:v>0.17010259999999999</c:v>
                </c:pt>
                <c:pt idx="413">
                  <c:v>0.1691484</c:v>
                </c:pt>
                <c:pt idx="414">
                  <c:v>0.16818920000000001</c:v>
                </c:pt>
                <c:pt idx="415">
                  <c:v>0.16717009999999999</c:v>
                </c:pt>
                <c:pt idx="416">
                  <c:v>0.1661464</c:v>
                </c:pt>
                <c:pt idx="417">
                  <c:v>0.165633</c:v>
                </c:pt>
                <c:pt idx="418">
                  <c:v>0.1651185</c:v>
                </c:pt>
                <c:pt idx="419">
                  <c:v>0.164603</c:v>
                </c:pt>
                <c:pt idx="420">
                  <c:v>0.1640866</c:v>
                </c:pt>
                <c:pt idx="421">
                  <c:v>0.1635692</c:v>
                </c:pt>
                <c:pt idx="422">
                  <c:v>0.1630509</c:v>
                </c:pt>
                <c:pt idx="423">
                  <c:v>0.1625318</c:v>
                </c:pt>
                <c:pt idx="424">
                  <c:v>0.16201180000000001</c:v>
                </c:pt>
                <c:pt idx="425">
                  <c:v>0.161491</c:v>
                </c:pt>
                <c:pt idx="426">
                  <c:v>0.16096940000000001</c:v>
                </c:pt>
                <c:pt idx="427">
                  <c:v>0.16044710000000001</c:v>
                </c:pt>
                <c:pt idx="428">
                  <c:v>0.15992410000000001</c:v>
                </c:pt>
                <c:pt idx="429">
                  <c:v>0.1594004</c:v>
                </c:pt>
                <c:pt idx="430">
                  <c:v>0.15887599999999999</c:v>
                </c:pt>
                <c:pt idx="431">
                  <c:v>0.15835099999999999</c:v>
                </c:pt>
                <c:pt idx="432">
                  <c:v>0.1572993</c:v>
                </c:pt>
                <c:pt idx="433">
                  <c:v>0.15624540000000001</c:v>
                </c:pt>
                <c:pt idx="434">
                  <c:v>0.15518960000000001</c:v>
                </c:pt>
                <c:pt idx="435">
                  <c:v>0.15413209999999999</c:v>
                </c:pt>
                <c:pt idx="436">
                  <c:v>0.15307309999999999</c:v>
                </c:pt>
                <c:pt idx="437">
                  <c:v>0.1520128</c:v>
                </c:pt>
                <c:pt idx="438">
                  <c:v>0.15095149999999999</c:v>
                </c:pt>
                <c:pt idx="439">
                  <c:v>0.14935799999999999</c:v>
                </c:pt>
                <c:pt idx="440">
                  <c:v>0.14776329999999999</c:v>
                </c:pt>
                <c:pt idx="441">
                  <c:v>0.14616799999999999</c:v>
                </c:pt>
                <c:pt idx="442">
                  <c:v>0.1445728</c:v>
                </c:pt>
                <c:pt idx="443">
                  <c:v>0.14323959999999999</c:v>
                </c:pt>
                <c:pt idx="444">
                  <c:v>0.14190810000000001</c:v>
                </c:pt>
                <c:pt idx="445">
                  <c:v>0.14057819999999999</c:v>
                </c:pt>
                <c:pt idx="446">
                  <c:v>0.13925000000000001</c:v>
                </c:pt>
                <c:pt idx="447">
                  <c:v>0.1379234</c:v>
                </c:pt>
                <c:pt idx="448">
                  <c:v>0.13659850000000001</c:v>
                </c:pt>
                <c:pt idx="449">
                  <c:v>0.13527520000000001</c:v>
                </c:pt>
                <c:pt idx="450">
                  <c:v>0.13524949999999999</c:v>
                </c:pt>
                <c:pt idx="451">
                  <c:v>0.13519809999999999</c:v>
                </c:pt>
                <c:pt idx="452">
                  <c:v>0.13510829999999999</c:v>
                </c:pt>
                <c:pt idx="453">
                  <c:v>0.13506679999999999</c:v>
                </c:pt>
                <c:pt idx="454">
                  <c:v>0.1350517</c:v>
                </c:pt>
                <c:pt idx="455">
                  <c:v>0.1350355</c:v>
                </c:pt>
                <c:pt idx="456">
                  <c:v>0.1350054</c:v>
                </c:pt>
                <c:pt idx="457">
                  <c:v>0.13500239999999999</c:v>
                </c:pt>
                <c:pt idx="458">
                  <c:v>0.13499639999999999</c:v>
                </c:pt>
                <c:pt idx="459">
                  <c:v>0.1349844</c:v>
                </c:pt>
                <c:pt idx="460">
                  <c:v>0.13496030000000001</c:v>
                </c:pt>
                <c:pt idx="461">
                  <c:v>0.1349281</c:v>
                </c:pt>
                <c:pt idx="462">
                  <c:v>0.1348896</c:v>
                </c:pt>
                <c:pt idx="463">
                  <c:v>0.13483809999999999</c:v>
                </c:pt>
                <c:pt idx="464">
                  <c:v>0.13475619999999999</c:v>
                </c:pt>
                <c:pt idx="465">
                  <c:v>0.13459589999999999</c:v>
                </c:pt>
                <c:pt idx="466">
                  <c:v>0.13427549999999999</c:v>
                </c:pt>
                <c:pt idx="467">
                  <c:v>0.1323143</c:v>
                </c:pt>
                <c:pt idx="468">
                  <c:v>0.13228870000000001</c:v>
                </c:pt>
                <c:pt idx="469">
                  <c:v>0.13223760000000001</c:v>
                </c:pt>
                <c:pt idx="470">
                  <c:v>0.13214819999999999</c:v>
                </c:pt>
                <c:pt idx="471">
                  <c:v>0.13204589999999999</c:v>
                </c:pt>
                <c:pt idx="472">
                  <c:v>0.1293367</c:v>
                </c:pt>
                <c:pt idx="473">
                  <c:v>0.12664929999999999</c:v>
                </c:pt>
                <c:pt idx="474">
                  <c:v>0.1239837</c:v>
                </c:pt>
                <c:pt idx="475">
                  <c:v>0.12134010000000001</c:v>
                </c:pt>
                <c:pt idx="476">
                  <c:v>0.1187183</c:v>
                </c:pt>
                <c:pt idx="477">
                  <c:v>0.1161185</c:v>
                </c:pt>
                <c:pt idx="478">
                  <c:v>0.1135405</c:v>
                </c:pt>
                <c:pt idx="479">
                  <c:v>0.1119906</c:v>
                </c:pt>
                <c:pt idx="480">
                  <c:v>0.11045190000000001</c:v>
                </c:pt>
                <c:pt idx="481">
                  <c:v>0.10892449999999999</c:v>
                </c:pt>
                <c:pt idx="482">
                  <c:v>0.1074084</c:v>
                </c:pt>
                <c:pt idx="483">
                  <c:v>0.1059035</c:v>
                </c:pt>
                <c:pt idx="484">
                  <c:v>0.1044098</c:v>
                </c:pt>
                <c:pt idx="485">
                  <c:v>0.1029274</c:v>
                </c:pt>
                <c:pt idx="486">
                  <c:v>0.1017541</c:v>
                </c:pt>
                <c:pt idx="487">
                  <c:v>0.10058880000000001</c:v>
                </c:pt>
                <c:pt idx="488">
                  <c:v>9.9431510000000001E-2</c:v>
                </c:pt>
                <c:pt idx="489">
                  <c:v>9.8282220000000003E-2</c:v>
                </c:pt>
                <c:pt idx="490">
                  <c:v>9.7140939999999995E-2</c:v>
                </c:pt>
                <c:pt idx="491">
                  <c:v>9.600765E-2</c:v>
                </c:pt>
                <c:pt idx="492">
                  <c:v>9.4882380000000002E-2</c:v>
                </c:pt>
                <c:pt idx="493">
                  <c:v>9.4860550000000002E-2</c:v>
                </c:pt>
                <c:pt idx="494">
                  <c:v>9.4816940000000002E-2</c:v>
                </c:pt>
                <c:pt idx="495">
                  <c:v>9.47408E-2</c:v>
                </c:pt>
                <c:pt idx="496">
                  <c:v>9.4700229999999996E-2</c:v>
                </c:pt>
                <c:pt idx="497">
                  <c:v>9.4691170000000005E-2</c:v>
                </c:pt>
                <c:pt idx="498">
                  <c:v>9.4673049999999995E-2</c:v>
                </c:pt>
                <c:pt idx="499">
                  <c:v>9.4653619999999994E-2</c:v>
                </c:pt>
                <c:pt idx="500">
                  <c:v>9.4651680000000002E-2</c:v>
                </c:pt>
                <c:pt idx="501">
                  <c:v>9.4647789999999996E-2</c:v>
                </c:pt>
                <c:pt idx="502">
                  <c:v>9.4640020000000005E-2</c:v>
                </c:pt>
                <c:pt idx="503">
                  <c:v>9.4624470000000002E-2</c:v>
                </c:pt>
                <c:pt idx="504">
                  <c:v>9.4598299999999996E-2</c:v>
                </c:pt>
                <c:pt idx="505">
                  <c:v>9.4571849999999999E-2</c:v>
                </c:pt>
                <c:pt idx="506">
                  <c:v>9.4534119999999999E-2</c:v>
                </c:pt>
                <c:pt idx="507">
                  <c:v>9.4485319999999998E-2</c:v>
                </c:pt>
                <c:pt idx="508">
                  <c:v>9.4388250000000007E-2</c:v>
                </c:pt>
                <c:pt idx="509">
                  <c:v>9.4209950000000001E-2</c:v>
                </c:pt>
                <c:pt idx="510">
                  <c:v>9.2385309999999998E-2</c:v>
                </c:pt>
                <c:pt idx="511">
                  <c:v>9.2349669999999995E-2</c:v>
                </c:pt>
                <c:pt idx="512">
                  <c:v>9.2302170000000003E-2</c:v>
                </c:pt>
                <c:pt idx="513">
                  <c:v>9.2255359999999995E-2</c:v>
                </c:pt>
                <c:pt idx="514">
                  <c:v>9.2160420000000007E-2</c:v>
                </c:pt>
                <c:pt idx="515">
                  <c:v>8.8842069999999995E-2</c:v>
                </c:pt>
                <c:pt idx="516">
                  <c:v>8.5606340000000003E-2</c:v>
                </c:pt>
                <c:pt idx="517">
                  <c:v>8.2453209999999999E-2</c:v>
                </c:pt>
                <c:pt idx="518">
                  <c:v>7.93827E-2</c:v>
                </c:pt>
                <c:pt idx="519">
                  <c:v>7.6394790000000004E-2</c:v>
                </c:pt>
                <c:pt idx="520">
                  <c:v>7.3489499999999999E-2</c:v>
                </c:pt>
                <c:pt idx="521">
                  <c:v>7.0666820000000005E-2</c:v>
                </c:pt>
                <c:pt idx="522">
                  <c:v>7.0304050000000007E-2</c:v>
                </c:pt>
                <c:pt idx="523">
                  <c:v>6.9211889999999998E-2</c:v>
                </c:pt>
                <c:pt idx="524">
                  <c:v>6.8132739999999997E-2</c:v>
                </c:pt>
                <c:pt idx="525">
                  <c:v>6.7066600000000004E-2</c:v>
                </c:pt>
                <c:pt idx="526">
                  <c:v>6.6013470000000005E-2</c:v>
                </c:pt>
                <c:pt idx="527">
                  <c:v>6.4973349999999999E-2</c:v>
                </c:pt>
                <c:pt idx="528">
                  <c:v>6.3946240000000001E-2</c:v>
                </c:pt>
                <c:pt idx="529">
                  <c:v>6.2932150000000006E-2</c:v>
                </c:pt>
                <c:pt idx="530">
                  <c:v>6.2899540000000004E-2</c:v>
                </c:pt>
                <c:pt idx="531">
                  <c:v>6.2856090000000003E-2</c:v>
                </c:pt>
                <c:pt idx="532">
                  <c:v>6.2849160000000001E-2</c:v>
                </c:pt>
                <c:pt idx="533">
                  <c:v>6.2835310000000005E-2</c:v>
                </c:pt>
                <c:pt idx="534">
                  <c:v>6.2807619999999995E-2</c:v>
                </c:pt>
                <c:pt idx="535">
                  <c:v>6.2786759999999997E-2</c:v>
                </c:pt>
                <c:pt idx="536">
                  <c:v>6.2762319999999996E-2</c:v>
                </c:pt>
                <c:pt idx="537">
                  <c:v>6.2759880000000004E-2</c:v>
                </c:pt>
                <c:pt idx="538">
                  <c:v>6.2755000000000005E-2</c:v>
                </c:pt>
                <c:pt idx="539">
                  <c:v>6.2745220000000004E-2</c:v>
                </c:pt>
                <c:pt idx="540">
                  <c:v>6.2729880000000002E-2</c:v>
                </c:pt>
                <c:pt idx="541">
                  <c:v>6.2712779999999996E-2</c:v>
                </c:pt>
                <c:pt idx="542">
                  <c:v>6.2691170000000004E-2</c:v>
                </c:pt>
                <c:pt idx="543">
                  <c:v>6.2663319999999995E-2</c:v>
                </c:pt>
                <c:pt idx="544">
                  <c:v>6.2618489999999999E-2</c:v>
                </c:pt>
                <c:pt idx="545">
                  <c:v>6.2543769999999999E-2</c:v>
                </c:pt>
                <c:pt idx="546">
                  <c:v>6.239459E-2</c:v>
                </c:pt>
                <c:pt idx="547">
                  <c:v>6.2097039999999999E-2</c:v>
                </c:pt>
                <c:pt idx="548">
                  <c:v>6.140905E-2</c:v>
                </c:pt>
                <c:pt idx="549">
                  <c:v>6.1342279999999999E-2</c:v>
                </c:pt>
                <c:pt idx="550">
                  <c:v>6.108413E-2</c:v>
                </c:pt>
                <c:pt idx="551">
                  <c:v>6.1071680000000003E-2</c:v>
                </c:pt>
                <c:pt idx="552">
                  <c:v>6.104677E-2</c:v>
                </c:pt>
                <c:pt idx="553">
                  <c:v>6.0996979999999999E-2</c:v>
                </c:pt>
                <c:pt idx="554">
                  <c:v>6.0918319999999998E-2</c:v>
                </c:pt>
                <c:pt idx="555">
                  <c:v>5.7507129999999997E-2</c:v>
                </c:pt>
                <c:pt idx="556">
                  <c:v>5.4245340000000003E-2</c:v>
                </c:pt>
                <c:pt idx="557">
                  <c:v>5.1132950000000003E-2</c:v>
                </c:pt>
                <c:pt idx="558">
                  <c:v>4.8169959999999998E-2</c:v>
                </c:pt>
                <c:pt idx="559">
                  <c:v>4.535637E-2</c:v>
                </c:pt>
                <c:pt idx="560">
                  <c:v>4.2692170000000002E-2</c:v>
                </c:pt>
                <c:pt idx="561">
                  <c:v>4.0177379999999999E-2</c:v>
                </c:pt>
                <c:pt idx="562">
                  <c:v>4.0165810000000003E-2</c:v>
                </c:pt>
                <c:pt idx="563">
                  <c:v>4.014268E-2</c:v>
                </c:pt>
                <c:pt idx="564">
                  <c:v>4.0107490000000003E-2</c:v>
                </c:pt>
                <c:pt idx="565">
                  <c:v>4.0086379999999998E-2</c:v>
                </c:pt>
                <c:pt idx="566">
                  <c:v>4.0078219999999998E-2</c:v>
                </c:pt>
                <c:pt idx="567">
                  <c:v>4.007761E-2</c:v>
                </c:pt>
                <c:pt idx="568">
                  <c:v>4.0076390000000003E-2</c:v>
                </c:pt>
                <c:pt idx="569">
                  <c:v>4.0073959999999999E-2</c:v>
                </c:pt>
                <c:pt idx="570">
                  <c:v>4.0069090000000002E-2</c:v>
                </c:pt>
                <c:pt idx="571">
                  <c:v>4.0061289999999999E-2</c:v>
                </c:pt>
                <c:pt idx="572">
                  <c:v>4.0060510000000001E-2</c:v>
                </c:pt>
                <c:pt idx="573">
                  <c:v>4.0058959999999998E-2</c:v>
                </c:pt>
                <c:pt idx="574">
                  <c:v>4.0055840000000002E-2</c:v>
                </c:pt>
                <c:pt idx="575">
                  <c:v>4.0049599999999998E-2</c:v>
                </c:pt>
                <c:pt idx="576">
                  <c:v>4.0037139999999999E-2</c:v>
                </c:pt>
                <c:pt idx="577">
                  <c:v>4.0025900000000003E-2</c:v>
                </c:pt>
                <c:pt idx="578">
                  <c:v>4.000915E-2</c:v>
                </c:pt>
                <c:pt idx="579">
                  <c:v>3.9990360000000003E-2</c:v>
                </c:pt>
                <c:pt idx="580">
                  <c:v>3.9953259999999997E-2</c:v>
                </c:pt>
                <c:pt idx="581">
                  <c:v>3.9898139999999999E-2</c:v>
                </c:pt>
                <c:pt idx="582">
                  <c:v>3.9788160000000003E-2</c:v>
                </c:pt>
                <c:pt idx="583">
                  <c:v>3.9345560000000002E-2</c:v>
                </c:pt>
                <c:pt idx="584">
                  <c:v>3.9029929999999997E-2</c:v>
                </c:pt>
                <c:pt idx="585">
                  <c:v>3.8916739999999998E-2</c:v>
                </c:pt>
                <c:pt idx="586">
                  <c:v>3.8905450000000001E-2</c:v>
                </c:pt>
                <c:pt idx="587">
                  <c:v>3.888287E-2</c:v>
                </c:pt>
                <c:pt idx="588">
                  <c:v>3.8849019999999998E-2</c:v>
                </c:pt>
                <c:pt idx="589">
                  <c:v>3.8803919999999999E-2</c:v>
                </c:pt>
                <c:pt idx="590">
                  <c:v>3.6498660000000002E-2</c:v>
                </c:pt>
                <c:pt idx="591">
                  <c:v>3.430689E-2</c:v>
                </c:pt>
                <c:pt idx="592">
                  <c:v>3.2228630000000001E-2</c:v>
                </c:pt>
                <c:pt idx="593">
                  <c:v>3.0263849999999998E-2</c:v>
                </c:pt>
                <c:pt idx="594">
                  <c:v>2.8412570000000002E-2</c:v>
                </c:pt>
                <c:pt idx="595">
                  <c:v>2.667479E-2</c:v>
                </c:pt>
                <c:pt idx="596">
                  <c:v>2.50505E-2</c:v>
                </c:pt>
                <c:pt idx="597">
                  <c:v>2.5040759999999999E-2</c:v>
                </c:pt>
                <c:pt idx="598">
                  <c:v>2.5027779999999999E-2</c:v>
                </c:pt>
                <c:pt idx="599">
                  <c:v>2.5001840000000001E-2</c:v>
                </c:pt>
                <c:pt idx="600">
                  <c:v>2.4988440000000001E-2</c:v>
                </c:pt>
                <c:pt idx="601">
                  <c:v>2.4975520000000001E-2</c:v>
                </c:pt>
                <c:pt idx="602">
                  <c:v>2.497423E-2</c:v>
                </c:pt>
                <c:pt idx="603">
                  <c:v>2.4971650000000001E-2</c:v>
                </c:pt>
                <c:pt idx="604">
                  <c:v>2.4966490000000001E-2</c:v>
                </c:pt>
                <c:pt idx="605">
                  <c:v>2.4960389999999999E-2</c:v>
                </c:pt>
                <c:pt idx="606">
                  <c:v>2.4952660000000002E-2</c:v>
                </c:pt>
                <c:pt idx="607">
                  <c:v>2.4943900000000001E-2</c:v>
                </c:pt>
                <c:pt idx="608">
                  <c:v>2.4931040000000002E-2</c:v>
                </c:pt>
                <c:pt idx="609">
                  <c:v>2.491291E-2</c:v>
                </c:pt>
                <c:pt idx="610">
                  <c:v>2.4879749999999999E-2</c:v>
                </c:pt>
                <c:pt idx="611">
                  <c:v>2.481359E-2</c:v>
                </c:pt>
                <c:pt idx="612">
                  <c:v>2.453762E-2</c:v>
                </c:pt>
                <c:pt idx="613">
                  <c:v>2.4380010000000001E-2</c:v>
                </c:pt>
                <c:pt idx="614">
                  <c:v>2.423753E-2</c:v>
                </c:pt>
                <c:pt idx="615">
                  <c:v>2.423171E-2</c:v>
                </c:pt>
                <c:pt idx="616">
                  <c:v>2.422007E-2</c:v>
                </c:pt>
                <c:pt idx="617">
                  <c:v>2.4196809999999999E-2</c:v>
                </c:pt>
                <c:pt idx="618">
                  <c:v>2.41649E-2</c:v>
                </c:pt>
                <c:pt idx="619">
                  <c:v>2.2901410000000001E-2</c:v>
                </c:pt>
                <c:pt idx="620">
                  <c:v>2.1696150000000001E-2</c:v>
                </c:pt>
                <c:pt idx="621">
                  <c:v>2.0549129999999999E-2</c:v>
                </c:pt>
                <c:pt idx="622">
                  <c:v>1.946034E-2</c:v>
                </c:pt>
                <c:pt idx="623">
                  <c:v>1.8429770000000002E-2</c:v>
                </c:pt>
                <c:pt idx="624">
                  <c:v>1.7457440000000001E-2</c:v>
                </c:pt>
                <c:pt idx="625">
                  <c:v>1.654334E-2</c:v>
                </c:pt>
                <c:pt idx="626">
                  <c:v>1.638628E-2</c:v>
                </c:pt>
                <c:pt idx="627">
                  <c:v>1.6230700000000001E-2</c:v>
                </c:pt>
                <c:pt idx="628">
                  <c:v>1.6076590000000002E-2</c:v>
                </c:pt>
                <c:pt idx="629">
                  <c:v>1.5923969999999999E-2</c:v>
                </c:pt>
                <c:pt idx="630">
                  <c:v>1.5772830000000002E-2</c:v>
                </c:pt>
                <c:pt idx="631">
                  <c:v>1.5623160000000001E-2</c:v>
                </c:pt>
                <c:pt idx="632">
                  <c:v>1.5474979999999999E-2</c:v>
                </c:pt>
                <c:pt idx="633">
                  <c:v>1.5467470000000001E-2</c:v>
                </c:pt>
                <c:pt idx="634">
                  <c:v>1.5457459999999999E-2</c:v>
                </c:pt>
                <c:pt idx="635">
                  <c:v>1.544852E-2</c:v>
                </c:pt>
                <c:pt idx="636">
                  <c:v>1.5446379999999999E-2</c:v>
                </c:pt>
                <c:pt idx="637">
                  <c:v>1.544209E-2</c:v>
                </c:pt>
                <c:pt idx="638">
                  <c:v>1.543721E-2</c:v>
                </c:pt>
                <c:pt idx="639">
                  <c:v>1.5433479999999999E-2</c:v>
                </c:pt>
                <c:pt idx="640">
                  <c:v>1.5428529999999999E-2</c:v>
                </c:pt>
                <c:pt idx="641">
                  <c:v>1.5428030000000001E-2</c:v>
                </c:pt>
                <c:pt idx="642">
                  <c:v>1.542704E-2</c:v>
                </c:pt>
                <c:pt idx="643">
                  <c:v>1.5425060000000001E-2</c:v>
                </c:pt>
                <c:pt idx="644">
                  <c:v>1.542111E-2</c:v>
                </c:pt>
                <c:pt idx="645">
                  <c:v>1.541695E-2</c:v>
                </c:pt>
                <c:pt idx="646">
                  <c:v>1.541151E-2</c:v>
                </c:pt>
                <c:pt idx="647">
                  <c:v>1.540528E-2</c:v>
                </c:pt>
                <c:pt idx="648">
                  <c:v>1.539514E-2</c:v>
                </c:pt>
                <c:pt idx="649">
                  <c:v>1.5380309999999999E-2</c:v>
                </c:pt>
                <c:pt idx="650">
                  <c:v>1.535072E-2</c:v>
                </c:pt>
                <c:pt idx="651">
                  <c:v>1.529172E-2</c:v>
                </c:pt>
                <c:pt idx="652">
                  <c:v>1.497186E-2</c:v>
                </c:pt>
                <c:pt idx="653">
                  <c:v>1.4967579999999999E-2</c:v>
                </c:pt>
                <c:pt idx="654">
                  <c:v>1.495902E-2</c:v>
                </c:pt>
                <c:pt idx="655">
                  <c:v>1.494408E-2</c:v>
                </c:pt>
                <c:pt idx="656">
                  <c:v>1.4926969999999999E-2</c:v>
                </c:pt>
                <c:pt idx="657">
                  <c:v>1.4232359999999999E-2</c:v>
                </c:pt>
                <c:pt idx="658">
                  <c:v>1.356826E-2</c:v>
                </c:pt>
                <c:pt idx="659">
                  <c:v>1.2934670000000001E-2</c:v>
                </c:pt>
                <c:pt idx="660">
                  <c:v>1.23316E-2</c:v>
                </c:pt>
                <c:pt idx="661">
                  <c:v>1.175903E-2</c:v>
                </c:pt>
                <c:pt idx="662">
                  <c:v>1.121698E-2</c:v>
                </c:pt>
                <c:pt idx="663">
                  <c:v>1.070544E-2</c:v>
                </c:pt>
                <c:pt idx="664">
                  <c:v>1.0544319999999999E-2</c:v>
                </c:pt>
                <c:pt idx="665">
                  <c:v>1.0385770000000001E-2</c:v>
                </c:pt>
                <c:pt idx="666">
                  <c:v>1.0229790000000001E-2</c:v>
                </c:pt>
                <c:pt idx="667">
                  <c:v>1.0076389999999999E-2</c:v>
                </c:pt>
                <c:pt idx="668">
                  <c:v>9.9255660000000002E-3</c:v>
                </c:pt>
                <c:pt idx="669">
                  <c:v>9.7773170000000006E-3</c:v>
                </c:pt>
                <c:pt idx="670">
                  <c:v>9.631644E-3</c:v>
                </c:pt>
                <c:pt idx="671">
                  <c:v>9.6289830000000007E-3</c:v>
                </c:pt>
                <c:pt idx="672">
                  <c:v>9.623665E-3</c:v>
                </c:pt>
                <c:pt idx="673">
                  <c:v>9.6143849999999996E-3</c:v>
                </c:pt>
                <c:pt idx="674">
                  <c:v>9.6093229999999995E-3</c:v>
                </c:pt>
                <c:pt idx="675">
                  <c:v>9.6078929999999993E-3</c:v>
                </c:pt>
                <c:pt idx="676">
                  <c:v>9.6066220000000004E-3</c:v>
                </c:pt>
                <c:pt idx="677">
                  <c:v>9.6063069999999997E-3</c:v>
                </c:pt>
                <c:pt idx="678">
                  <c:v>9.6056779999999994E-3</c:v>
                </c:pt>
                <c:pt idx="679">
                  <c:v>9.6050249999999997E-3</c:v>
                </c:pt>
                <c:pt idx="680">
                  <c:v>9.6037659999999997E-3</c:v>
                </c:pt>
                <c:pt idx="681">
                  <c:v>9.6033879999999992E-3</c:v>
                </c:pt>
                <c:pt idx="682">
                  <c:v>9.6028840000000008E-3</c:v>
                </c:pt>
                <c:pt idx="683">
                  <c:v>9.6018760000000005E-3</c:v>
                </c:pt>
                <c:pt idx="684">
                  <c:v>9.5998620000000007E-3</c:v>
                </c:pt>
                <c:pt idx="685">
                  <c:v>9.5970250000000003E-3</c:v>
                </c:pt>
                <c:pt idx="686">
                  <c:v>9.5938900000000008E-3</c:v>
                </c:pt>
                <c:pt idx="687">
                  <c:v>9.5898010000000002E-3</c:v>
                </c:pt>
                <c:pt idx="688">
                  <c:v>9.5841220000000005E-3</c:v>
                </c:pt>
                <c:pt idx="689">
                  <c:v>9.5743270000000005E-3</c:v>
                </c:pt>
                <c:pt idx="690">
                  <c:v>9.5559700000000004E-3</c:v>
                </c:pt>
                <c:pt idx="691">
                  <c:v>9.3299490000000006E-3</c:v>
                </c:pt>
                <c:pt idx="692">
                  <c:v>9.3273829999999999E-3</c:v>
                </c:pt>
                <c:pt idx="693">
                  <c:v>9.3222530000000008E-3</c:v>
                </c:pt>
                <c:pt idx="694">
                  <c:v>9.3133030000000002E-3</c:v>
                </c:pt>
                <c:pt idx="695">
                  <c:v>9.3030579999999995E-3</c:v>
                </c:pt>
                <c:pt idx="696">
                  <c:v>9.0584289999999998E-3</c:v>
                </c:pt>
                <c:pt idx="697">
                  <c:v>8.8206719999999999E-3</c:v>
                </c:pt>
                <c:pt idx="698">
                  <c:v>8.5897879999999992E-3</c:v>
                </c:pt>
                <c:pt idx="699">
                  <c:v>8.3657780000000008E-3</c:v>
                </c:pt>
                <c:pt idx="700">
                  <c:v>8.1486409999999999E-3</c:v>
                </c:pt>
                <c:pt idx="701">
                  <c:v>7.9383769999999999E-3</c:v>
                </c:pt>
                <c:pt idx="702">
                  <c:v>7.7349869999999996E-3</c:v>
                </c:pt>
                <c:pt idx="703">
                  <c:v>7.6928150000000004E-3</c:v>
                </c:pt>
                <c:pt idx="704">
                  <c:v>7.6681969999999999E-3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811712"/>
        <c:axId val="750812496"/>
      </c:scatterChart>
      <c:valAx>
        <c:axId val="750811712"/>
        <c:scaling>
          <c:orientation val="minMax"/>
          <c:max val="2.000000000000001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12496"/>
        <c:crosses val="autoZero"/>
        <c:crossBetween val="midCat"/>
      </c:valAx>
      <c:valAx>
        <c:axId val="75081249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11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V(adc)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Sheet1!$A$2:$A$754</c:f>
              <c:numCache>
                <c:formatCode>0.00E+00</c:formatCode>
                <c:ptCount val="753"/>
                <c:pt idx="0">
                  <c:v>0</c:v>
                </c:pt>
                <c:pt idx="1">
                  <c:v>1.9531249921956902E-15</c:v>
                </c:pt>
                <c:pt idx="2">
                  <c:v>3.9062499843913898E-15</c:v>
                </c:pt>
                <c:pt idx="3">
                  <c:v>7.8124999687827906E-15</c:v>
                </c:pt>
                <c:pt idx="4">
                  <c:v>1.5624999937565499E-14</c:v>
                </c:pt>
                <c:pt idx="5">
                  <c:v>3.1249999875131099E-14</c:v>
                </c:pt>
                <c:pt idx="6">
                  <c:v>6.24999997502623E-14</c:v>
                </c:pt>
                <c:pt idx="7">
                  <c:v>1.2499999950052399E-13</c:v>
                </c:pt>
                <c:pt idx="8">
                  <c:v>2.49999999001049E-13</c:v>
                </c:pt>
                <c:pt idx="9">
                  <c:v>4.9999999800209799E-13</c:v>
                </c:pt>
                <c:pt idx="10">
                  <c:v>9.99999996004197E-13</c:v>
                </c:pt>
                <c:pt idx="11">
                  <c:v>1.99999999200839E-12</c:v>
                </c:pt>
                <c:pt idx="12">
                  <c:v>3.9999999840167799E-12</c:v>
                </c:pt>
                <c:pt idx="13">
                  <c:v>7.8117518866939694E-12</c:v>
                </c:pt>
                <c:pt idx="14">
                  <c:v>1.35039947150028E-11</c:v>
                </c:pt>
                <c:pt idx="15">
                  <c:v>1.8715321071987601E-11</c:v>
                </c:pt>
                <c:pt idx="16">
                  <c:v>2.55095190027605E-11</c:v>
                </c:pt>
                <c:pt idx="17">
                  <c:v>3.3457061322294799E-11</c:v>
                </c:pt>
                <c:pt idx="18">
                  <c:v>4.61194147268571E-11</c:v>
                </c:pt>
                <c:pt idx="19">
                  <c:v>4.7400515453462298E-11</c:v>
                </c:pt>
                <c:pt idx="20">
                  <c:v>4.9962716906672797E-11</c:v>
                </c:pt>
                <c:pt idx="21">
                  <c:v>5.5087119813093803E-11</c:v>
                </c:pt>
                <c:pt idx="22">
                  <c:v>5.6368220539699097E-11</c:v>
                </c:pt>
                <c:pt idx="23">
                  <c:v>5.8930421992909597E-11</c:v>
                </c:pt>
                <c:pt idx="24">
                  <c:v>5.9570972356212199E-11</c:v>
                </c:pt>
                <c:pt idx="25">
                  <c:v>6.0852073082817494E-11</c:v>
                </c:pt>
                <c:pt idx="26">
                  <c:v>6.1172348264468801E-11</c:v>
                </c:pt>
                <c:pt idx="27">
                  <c:v>6.1973036218597096E-11</c:v>
                </c:pt>
                <c:pt idx="28">
                  <c:v>6.2573552184193301E-11</c:v>
                </c:pt>
                <c:pt idx="29">
                  <c:v>6.2603577982473096E-11</c:v>
                </c:pt>
                <c:pt idx="30">
                  <c:v>6.2723681175592301E-11</c:v>
                </c:pt>
                <c:pt idx="31">
                  <c:v>6.3204093948069301E-11</c:v>
                </c:pt>
                <c:pt idx="32">
                  <c:v>6.3844644311371903E-11</c:v>
                </c:pt>
                <c:pt idx="33">
                  <c:v>6.5125745037977198E-11</c:v>
                </c:pt>
                <c:pt idx="34">
                  <c:v>6.7687946491187697E-11</c:v>
                </c:pt>
                <c:pt idx="35">
                  <c:v>7.2812349397608696E-11</c:v>
                </c:pt>
                <c:pt idx="36">
                  <c:v>7.77329851425813E-11</c:v>
                </c:pt>
                <c:pt idx="37">
                  <c:v>7.8264021190858095E-11</c:v>
                </c:pt>
                <c:pt idx="38">
                  <c:v>7.9326093287411606E-11</c:v>
                </c:pt>
                <c:pt idx="39">
                  <c:v>8.1450237480518603E-11</c:v>
                </c:pt>
                <c:pt idx="40">
                  <c:v>8.2114032540864596E-11</c:v>
                </c:pt>
                <c:pt idx="41">
                  <c:v>8.2611878836123997E-11</c:v>
                </c:pt>
                <c:pt idx="42">
                  <c:v>8.2678258342158603E-11</c:v>
                </c:pt>
                <c:pt idx="43">
                  <c:v>8.2728042971684596E-11</c:v>
                </c:pt>
                <c:pt idx="44">
                  <c:v>8.2794422477719202E-11</c:v>
                </c:pt>
                <c:pt idx="45">
                  <c:v>8.2927181489788297E-11</c:v>
                </c:pt>
                <c:pt idx="46">
                  <c:v>8.3723735562203501E-11</c:v>
                </c:pt>
                <c:pt idx="47">
                  <c:v>8.4785807658757E-11</c:v>
                </c:pt>
                <c:pt idx="48">
                  <c:v>8.6909951851863996E-11</c:v>
                </c:pt>
                <c:pt idx="49">
                  <c:v>9.1158240238078106E-11</c:v>
                </c:pt>
                <c:pt idx="50">
                  <c:v>9.15034232275719E-11</c:v>
                </c:pt>
                <c:pt idx="51">
                  <c:v>9.2193789206559397E-11</c:v>
                </c:pt>
                <c:pt idx="52">
                  <c:v>9.3574521164534598E-11</c:v>
                </c:pt>
                <c:pt idx="53">
                  <c:v>9.6335985080484999E-11</c:v>
                </c:pt>
                <c:pt idx="54">
                  <c:v>1E-10</c:v>
                </c:pt>
                <c:pt idx="55">
                  <c:v>1.0036640149195099E-10</c:v>
                </c:pt>
                <c:pt idx="56">
                  <c:v>1.01099204475854E-10</c:v>
                </c:pt>
                <c:pt idx="57">
                  <c:v>1.0256481044366001E-10</c:v>
                </c:pt>
                <c:pt idx="58">
                  <c:v>1.0549602237927201E-10</c:v>
                </c:pt>
                <c:pt idx="59">
                  <c:v>1.08958741827232E-10</c:v>
                </c:pt>
                <c:pt idx="60">
                  <c:v>1.15221823606451E-10</c:v>
                </c:pt>
                <c:pt idx="61">
                  <c:v>1.2147980097385999E-10</c:v>
                </c:pt>
                <c:pt idx="62">
                  <c:v>1.3042196888788199E-10</c:v>
                </c:pt>
                <c:pt idx="63">
                  <c:v>1.4122577462852501E-10</c:v>
                </c:pt>
                <c:pt idx="64">
                  <c:v>1.57021564329517E-10</c:v>
                </c:pt>
                <c:pt idx="65">
                  <c:v>1.72136214411906E-10</c:v>
                </c:pt>
                <c:pt idx="66">
                  <c:v>1.9400991253549001E-10</c:v>
                </c:pt>
                <c:pt idx="67">
                  <c:v>2.2193286037120301E-10</c:v>
                </c:pt>
                <c:pt idx="68">
                  <c:v>2.5991265322487002E-10</c:v>
                </c:pt>
                <c:pt idx="69">
                  <c:v>3.0362050048052699E-10</c:v>
                </c:pt>
                <c:pt idx="70">
                  <c:v>3.6919931105350199E-10</c:v>
                </c:pt>
                <c:pt idx="71">
                  <c:v>4.3476416368443298E-10</c:v>
                </c:pt>
                <c:pt idx="72">
                  <c:v>5.1963768196601205E-10</c:v>
                </c:pt>
                <c:pt idx="73">
                  <c:v>5.9031313322517296E-10</c:v>
                </c:pt>
                <c:pt idx="74">
                  <c:v>6.5995237379576101E-10</c:v>
                </c:pt>
                <c:pt idx="75">
                  <c:v>7.3686444298464602E-10</c:v>
                </c:pt>
                <c:pt idx="76">
                  <c:v>8.1726033610261301E-10</c:v>
                </c:pt>
                <c:pt idx="77">
                  <c:v>8.1745269583115699E-10</c:v>
                </c:pt>
                <c:pt idx="78">
                  <c:v>8.1783741528824505E-10</c:v>
                </c:pt>
                <c:pt idx="79">
                  <c:v>8.1860685420242095E-10</c:v>
                </c:pt>
                <c:pt idx="80">
                  <c:v>8.2014573203077298E-10</c:v>
                </c:pt>
                <c:pt idx="81">
                  <c:v>8.2322348768747702E-10</c:v>
                </c:pt>
                <c:pt idx="82">
                  <c:v>8.2937899900088398E-10</c:v>
                </c:pt>
                <c:pt idx="83">
                  <c:v>8.4169002162769902E-10</c:v>
                </c:pt>
                <c:pt idx="84">
                  <c:v>8.6631206688133005E-10</c:v>
                </c:pt>
                <c:pt idx="85">
                  <c:v>9.1555615738859003E-10</c:v>
                </c:pt>
                <c:pt idx="86">
                  <c:v>9.1709503521694205E-10</c:v>
                </c:pt>
                <c:pt idx="87">
                  <c:v>9.2017279087364599E-10</c:v>
                </c:pt>
                <c:pt idx="88">
                  <c:v>9.20942229787822E-10</c:v>
                </c:pt>
                <c:pt idx="89">
                  <c:v>9.2248110761617299E-10</c:v>
                </c:pt>
                <c:pt idx="90">
                  <c:v>9.3659206770293607E-10</c:v>
                </c:pt>
                <c:pt idx="91">
                  <c:v>9.5070302778969802E-10</c:v>
                </c:pt>
                <c:pt idx="92">
                  <c:v>9.6481398787646099E-10</c:v>
                </c:pt>
                <c:pt idx="93">
                  <c:v>9.7892494796322293E-10</c:v>
                </c:pt>
                <c:pt idx="94">
                  <c:v>9.9303590804998508E-10</c:v>
                </c:pt>
                <c:pt idx="95">
                  <c:v>1.00714686813674E-9</c:v>
                </c:pt>
                <c:pt idx="96">
                  <c:v>1.02125782822351E-9</c:v>
                </c:pt>
                <c:pt idx="97">
                  <c:v>1.0999999999999999E-9</c:v>
                </c:pt>
                <c:pt idx="98">
                  <c:v>1.1078742171776399E-9</c:v>
                </c:pt>
                <c:pt idx="99">
                  <c:v>1.1236226515329399E-9</c:v>
                </c:pt>
                <c:pt idx="100">
                  <c:v>1.1551195202435399E-9</c:v>
                </c:pt>
                <c:pt idx="101">
                  <c:v>1.2E-9</c:v>
                </c:pt>
                <c:pt idx="102">
                  <c:v>1.2314163358295201E-9</c:v>
                </c:pt>
                <c:pt idx="103">
                  <c:v>1.2673207196346801E-9</c:v>
                </c:pt>
                <c:pt idx="104">
                  <c:v>1.3391294872450099E-9</c:v>
                </c:pt>
                <c:pt idx="105">
                  <c:v>1.4827470224656801E-9</c:v>
                </c:pt>
                <c:pt idx="106">
                  <c:v>1.6780595224656801E-9</c:v>
                </c:pt>
                <c:pt idx="107">
                  <c:v>1.8733720224656798E-9</c:v>
                </c:pt>
                <c:pt idx="108">
                  <c:v>2.06868452246568E-9</c:v>
                </c:pt>
                <c:pt idx="109">
                  <c:v>2.2639970224656798E-9</c:v>
                </c:pt>
                <c:pt idx="110">
                  <c:v>2.45930952246568E-9</c:v>
                </c:pt>
                <c:pt idx="111">
                  <c:v>2.6546220224656798E-9</c:v>
                </c:pt>
                <c:pt idx="112">
                  <c:v>2.84993452246568E-9</c:v>
                </c:pt>
                <c:pt idx="113">
                  <c:v>3.0452470224656802E-9</c:v>
                </c:pt>
                <c:pt idx="114">
                  <c:v>3.24055952246568E-9</c:v>
                </c:pt>
                <c:pt idx="115">
                  <c:v>3.4358720224656802E-9</c:v>
                </c:pt>
                <c:pt idx="116">
                  <c:v>3.63118452246568E-9</c:v>
                </c:pt>
                <c:pt idx="117">
                  <c:v>3.8264970224656798E-9</c:v>
                </c:pt>
                <c:pt idx="118">
                  <c:v>4.0218095224656804E-9</c:v>
                </c:pt>
                <c:pt idx="119">
                  <c:v>4.2171220224656801E-9</c:v>
                </c:pt>
                <c:pt idx="120">
                  <c:v>4.4124345224656799E-9</c:v>
                </c:pt>
                <c:pt idx="121">
                  <c:v>4.6077470224656797E-9</c:v>
                </c:pt>
                <c:pt idx="122">
                  <c:v>4.8030595224656803E-9</c:v>
                </c:pt>
                <c:pt idx="123">
                  <c:v>4.9046875000000004E-9</c:v>
                </c:pt>
                <c:pt idx="124">
                  <c:v>5.0046874999999996E-9</c:v>
                </c:pt>
                <c:pt idx="125">
                  <c:v>5.1000000000000002E-9</c:v>
                </c:pt>
                <c:pt idx="126">
                  <c:v>5.1009366148028E-9</c:v>
                </c:pt>
                <c:pt idx="127">
                  <c:v>5.1028098444084096E-9</c:v>
                </c:pt>
                <c:pt idx="128">
                  <c:v>5.1065563036196198E-9</c:v>
                </c:pt>
                <c:pt idx="129">
                  <c:v>5.1114831441055196E-9</c:v>
                </c:pt>
                <c:pt idx="130">
                  <c:v>5.1169299485001102E-9</c:v>
                </c:pt>
                <c:pt idx="131">
                  <c:v>5.1227940603371102E-9</c:v>
                </c:pt>
                <c:pt idx="132">
                  <c:v>5.1288668729841196E-9</c:v>
                </c:pt>
                <c:pt idx="133">
                  <c:v>5.1386639532314102E-9</c:v>
                </c:pt>
                <c:pt idx="134">
                  <c:v>5.1499750706836298E-9</c:v>
                </c:pt>
                <c:pt idx="135">
                  <c:v>5.1561684153098201E-9</c:v>
                </c:pt>
                <c:pt idx="136">
                  <c:v>5.1606594724231703E-9</c:v>
                </c:pt>
                <c:pt idx="137">
                  <c:v>5.1644801093444203E-9</c:v>
                </c:pt>
                <c:pt idx="138">
                  <c:v>5.1685010687941503E-9</c:v>
                </c:pt>
                <c:pt idx="139">
                  <c:v>5.1736287672001303E-9</c:v>
                </c:pt>
                <c:pt idx="140">
                  <c:v>5.1790333143821499E-9</c:v>
                </c:pt>
                <c:pt idx="141">
                  <c:v>5.1838430819225103E-9</c:v>
                </c:pt>
                <c:pt idx="142">
                  <c:v>5.1896413119814699E-9</c:v>
                </c:pt>
                <c:pt idx="143">
                  <c:v>5.1941441517333401E-9</c:v>
                </c:pt>
                <c:pt idx="144">
                  <c:v>5.2000000000000002E-9</c:v>
                </c:pt>
                <c:pt idx="145">
                  <c:v>5.2005855848266604E-9</c:v>
                </c:pt>
                <c:pt idx="146">
                  <c:v>5.2017567544799898E-9</c:v>
                </c:pt>
                <c:pt idx="147">
                  <c:v>5.2040990937866502E-9</c:v>
                </c:pt>
                <c:pt idx="148">
                  <c:v>5.2081207328133001E-9</c:v>
                </c:pt>
                <c:pt idx="149">
                  <c:v>5.2123071361093703E-9</c:v>
                </c:pt>
                <c:pt idx="150">
                  <c:v>5.2180679144748403E-9</c:v>
                </c:pt>
                <c:pt idx="151">
                  <c:v>5.22391079734398E-9</c:v>
                </c:pt>
                <c:pt idx="152">
                  <c:v>5.2331017932306299E-9</c:v>
                </c:pt>
                <c:pt idx="153">
                  <c:v>5.2445926243708204E-9</c:v>
                </c:pt>
                <c:pt idx="154">
                  <c:v>5.2610266508165598E-9</c:v>
                </c:pt>
                <c:pt idx="155">
                  <c:v>5.2780746352476598E-9</c:v>
                </c:pt>
                <c:pt idx="156">
                  <c:v>5.29659534151756E-9</c:v>
                </c:pt>
                <c:pt idx="157">
                  <c:v>5.3176166828209098E-9</c:v>
                </c:pt>
                <c:pt idx="158">
                  <c:v>5.34739033198778E-9</c:v>
                </c:pt>
                <c:pt idx="159">
                  <c:v>5.3908266554189597E-9</c:v>
                </c:pt>
                <c:pt idx="160">
                  <c:v>5.4693467691359902E-9</c:v>
                </c:pt>
                <c:pt idx="161">
                  <c:v>5.5850093375686704E-9</c:v>
                </c:pt>
                <c:pt idx="162">
                  <c:v>5.7064955570450997E-9</c:v>
                </c:pt>
                <c:pt idx="163">
                  <c:v>5.8493059979459103E-9</c:v>
                </c:pt>
                <c:pt idx="164">
                  <c:v>6.0102512339747003E-9</c:v>
                </c:pt>
                <c:pt idx="165">
                  <c:v>6.2055637339747001E-9</c:v>
                </c:pt>
                <c:pt idx="166">
                  <c:v>6.2299777964746999E-9</c:v>
                </c:pt>
                <c:pt idx="167">
                  <c:v>6.2788059214747003E-9</c:v>
                </c:pt>
                <c:pt idx="168">
                  <c:v>6.3764621714747002E-9</c:v>
                </c:pt>
                <c:pt idx="169">
                  <c:v>6.5717746714746999E-9</c:v>
                </c:pt>
                <c:pt idx="170">
                  <c:v>6.7670871714746997E-9</c:v>
                </c:pt>
                <c:pt idx="171">
                  <c:v>6.9623996714747003E-9</c:v>
                </c:pt>
                <c:pt idx="172">
                  <c:v>7.1577121714747001E-9</c:v>
                </c:pt>
                <c:pt idx="173">
                  <c:v>7.3530246714746999E-9</c:v>
                </c:pt>
                <c:pt idx="174">
                  <c:v>7.5483371714747005E-9</c:v>
                </c:pt>
                <c:pt idx="175">
                  <c:v>7.7436496714747003E-9</c:v>
                </c:pt>
                <c:pt idx="176">
                  <c:v>7.9389621714747001E-9</c:v>
                </c:pt>
                <c:pt idx="177">
                  <c:v>8.1342746714746999E-9</c:v>
                </c:pt>
                <c:pt idx="178">
                  <c:v>8.3295871714746996E-9</c:v>
                </c:pt>
                <c:pt idx="179">
                  <c:v>8.5248996714746994E-9</c:v>
                </c:pt>
                <c:pt idx="180">
                  <c:v>8.7202121714746992E-9</c:v>
                </c:pt>
                <c:pt idx="181">
                  <c:v>8.9155246714747007E-9</c:v>
                </c:pt>
                <c:pt idx="182">
                  <c:v>9.1108371714747004E-9</c:v>
                </c:pt>
                <c:pt idx="183">
                  <c:v>9.3061496714747002E-9</c:v>
                </c:pt>
                <c:pt idx="184">
                  <c:v>9.5014621714747E-9</c:v>
                </c:pt>
                <c:pt idx="185">
                  <c:v>9.6967746714746998E-9</c:v>
                </c:pt>
                <c:pt idx="186">
                  <c:v>9.8920871714746996E-9</c:v>
                </c:pt>
                <c:pt idx="187">
                  <c:v>1.0087399671474699E-8</c:v>
                </c:pt>
                <c:pt idx="188">
                  <c:v>1.0282712171474701E-8</c:v>
                </c:pt>
                <c:pt idx="189">
                  <c:v>1.0478024671474701E-8</c:v>
                </c:pt>
                <c:pt idx="190">
                  <c:v>1.06733371714747E-8</c:v>
                </c:pt>
                <c:pt idx="191">
                  <c:v>1.08686496714747E-8</c:v>
                </c:pt>
                <c:pt idx="192">
                  <c:v>1.10639621714747E-8</c:v>
                </c:pt>
                <c:pt idx="193">
                  <c:v>1.12592746714747E-8</c:v>
                </c:pt>
                <c:pt idx="194">
                  <c:v>1.14545871714747E-8</c:v>
                </c:pt>
                <c:pt idx="195">
                  <c:v>1.1649899671474699E-8</c:v>
                </c:pt>
                <c:pt idx="196">
                  <c:v>1.1845212171474701E-8</c:v>
                </c:pt>
                <c:pt idx="197">
                  <c:v>1.2040524671474701E-8</c:v>
                </c:pt>
                <c:pt idx="198">
                  <c:v>1.22358371714747E-8</c:v>
                </c:pt>
                <c:pt idx="199">
                  <c:v>1.24311496714747E-8</c:v>
                </c:pt>
                <c:pt idx="200">
                  <c:v>1.26264621714747E-8</c:v>
                </c:pt>
                <c:pt idx="201">
                  <c:v>1.28217746714747E-8</c:v>
                </c:pt>
                <c:pt idx="202">
                  <c:v>1.3212399671474699E-8</c:v>
                </c:pt>
                <c:pt idx="203">
                  <c:v>1.36030246714747E-8</c:v>
                </c:pt>
                <c:pt idx="204">
                  <c:v>1.39936496714747E-8</c:v>
                </c:pt>
                <c:pt idx="205">
                  <c:v>1.4579587171474699E-8</c:v>
                </c:pt>
                <c:pt idx="206">
                  <c:v>1.51655246714747E-8</c:v>
                </c:pt>
                <c:pt idx="207">
                  <c:v>1.5893549342949401E-8</c:v>
                </c:pt>
                <c:pt idx="208">
                  <c:v>1.6000000000000001E-8</c:v>
                </c:pt>
                <c:pt idx="209">
                  <c:v>1.6009999999999999E-8</c:v>
                </c:pt>
                <c:pt idx="210">
                  <c:v>1.6029999999999999E-8</c:v>
                </c:pt>
                <c:pt idx="211">
                  <c:v>1.6049500715574599E-8</c:v>
                </c:pt>
                <c:pt idx="212">
                  <c:v>1.6059999367304002E-8</c:v>
                </c:pt>
                <c:pt idx="213">
                  <c:v>1.60662110025106E-8</c:v>
                </c:pt>
                <c:pt idx="214">
                  <c:v>1.6070236823214301E-8</c:v>
                </c:pt>
                <c:pt idx="215">
                  <c:v>1.6073476427493301E-8</c:v>
                </c:pt>
                <c:pt idx="216">
                  <c:v>1.6076061396923399E-8</c:v>
                </c:pt>
                <c:pt idx="217">
                  <c:v>1.6078491034256601E-8</c:v>
                </c:pt>
                <c:pt idx="218">
                  <c:v>1.6080977233407899E-8</c:v>
                </c:pt>
                <c:pt idx="219">
                  <c:v>1.6083921568485201E-8</c:v>
                </c:pt>
                <c:pt idx="220">
                  <c:v>1.6086590647146501E-8</c:v>
                </c:pt>
                <c:pt idx="221">
                  <c:v>1.6089857468727001E-8</c:v>
                </c:pt>
                <c:pt idx="222">
                  <c:v>1.6094013136455502E-8</c:v>
                </c:pt>
                <c:pt idx="223">
                  <c:v>1.6096615141227701E-8</c:v>
                </c:pt>
                <c:pt idx="224">
                  <c:v>1.6099999999999999E-8</c:v>
                </c:pt>
                <c:pt idx="225">
                  <c:v>1.61010154576316E-8</c:v>
                </c:pt>
                <c:pt idx="226">
                  <c:v>1.61023694011405E-8</c:v>
                </c:pt>
                <c:pt idx="227">
                  <c:v>1.6105077288158401E-8</c:v>
                </c:pt>
                <c:pt idx="228">
                  <c:v>1.6110493062194001E-8</c:v>
                </c:pt>
                <c:pt idx="229">
                  <c:v>1.6117764571051399E-8</c:v>
                </c:pt>
                <c:pt idx="230">
                  <c:v>1.6126025407322801E-8</c:v>
                </c:pt>
                <c:pt idx="231">
                  <c:v>1.6136077829039599E-8</c:v>
                </c:pt>
                <c:pt idx="232">
                  <c:v>1.6149038337016099E-8</c:v>
                </c:pt>
                <c:pt idx="233">
                  <c:v>1.6167466224724801E-8</c:v>
                </c:pt>
                <c:pt idx="234">
                  <c:v>1.6195322575689801E-8</c:v>
                </c:pt>
                <c:pt idx="235">
                  <c:v>1.62450941212246E-8</c:v>
                </c:pt>
                <c:pt idx="236">
                  <c:v>1.7100000000000001E-8</c:v>
                </c:pt>
                <c:pt idx="237">
                  <c:v>1.7109531249999999E-8</c:v>
                </c:pt>
                <c:pt idx="238">
                  <c:v>1.7128593749999999E-8</c:v>
                </c:pt>
                <c:pt idx="239">
                  <c:v>1.7161875000000002E-8</c:v>
                </c:pt>
                <c:pt idx="240">
                  <c:v>1.7199999999999999E-8</c:v>
                </c:pt>
                <c:pt idx="241">
                  <c:v>1.7931857142857102E-8</c:v>
                </c:pt>
                <c:pt idx="242">
                  <c:v>1.86637142857143E-8</c:v>
                </c:pt>
                <c:pt idx="243">
                  <c:v>1.93955714285714E-8</c:v>
                </c:pt>
                <c:pt idx="244">
                  <c:v>2.0127428571428599E-8</c:v>
                </c:pt>
                <c:pt idx="245">
                  <c:v>2.0859285714285699E-8</c:v>
                </c:pt>
                <c:pt idx="246">
                  <c:v>2.1591142857142799E-8</c:v>
                </c:pt>
                <c:pt idx="247">
                  <c:v>2.2323000000000001E-8</c:v>
                </c:pt>
                <c:pt idx="248">
                  <c:v>2.2908937499999998E-8</c:v>
                </c:pt>
                <c:pt idx="249">
                  <c:v>2.3299562500000001E-8</c:v>
                </c:pt>
                <c:pt idx="250">
                  <c:v>2.3690187500000001E-8</c:v>
                </c:pt>
                <c:pt idx="251">
                  <c:v>2.3885499999999999E-8</c:v>
                </c:pt>
                <c:pt idx="252">
                  <c:v>2.40808125E-8</c:v>
                </c:pt>
                <c:pt idx="253">
                  <c:v>2.4276124999999999E-8</c:v>
                </c:pt>
                <c:pt idx="254">
                  <c:v>2.44714375E-8</c:v>
                </c:pt>
                <c:pt idx="255">
                  <c:v>2.4666750000000001E-8</c:v>
                </c:pt>
                <c:pt idx="256">
                  <c:v>2.48620625E-8</c:v>
                </c:pt>
                <c:pt idx="257">
                  <c:v>2.5057375000000001E-8</c:v>
                </c:pt>
                <c:pt idx="258">
                  <c:v>2.5252687499999999E-8</c:v>
                </c:pt>
                <c:pt idx="259">
                  <c:v>2.5326045490809899E-8</c:v>
                </c:pt>
                <c:pt idx="260">
                  <c:v>2.5399403481619699E-8</c:v>
                </c:pt>
                <c:pt idx="261">
                  <c:v>2.5472761472429601E-8</c:v>
                </c:pt>
                <c:pt idx="262">
                  <c:v>2.5546119463239401E-8</c:v>
                </c:pt>
                <c:pt idx="263">
                  <c:v>2.5619477454049301E-8</c:v>
                </c:pt>
                <c:pt idx="264">
                  <c:v>2.5692835444859101E-8</c:v>
                </c:pt>
                <c:pt idx="265">
                  <c:v>2.5766193435669E-8</c:v>
                </c:pt>
                <c:pt idx="266">
                  <c:v>2.5766291783332801E-8</c:v>
                </c:pt>
                <c:pt idx="267">
                  <c:v>2.5769302965843901E-8</c:v>
                </c:pt>
                <c:pt idx="268">
                  <c:v>2.5772314148354901E-8</c:v>
                </c:pt>
                <c:pt idx="269">
                  <c:v>2.5775325330865901E-8</c:v>
                </c:pt>
                <c:pt idx="270">
                  <c:v>2.5778336513377E-8</c:v>
                </c:pt>
                <c:pt idx="271">
                  <c:v>2.5781347695888E-8</c:v>
                </c:pt>
                <c:pt idx="272">
                  <c:v>2.5784358878399E-8</c:v>
                </c:pt>
                <c:pt idx="273">
                  <c:v>2.57873700609101E-8</c:v>
                </c:pt>
                <c:pt idx="274">
                  <c:v>2.6473635357630799E-8</c:v>
                </c:pt>
                <c:pt idx="275">
                  <c:v>2.7159900654351601E-8</c:v>
                </c:pt>
                <c:pt idx="276">
                  <c:v>2.7846165951072399E-8</c:v>
                </c:pt>
                <c:pt idx="277">
                  <c:v>2.8532431247793201E-8</c:v>
                </c:pt>
                <c:pt idx="278">
                  <c:v>2.92186965445139E-8</c:v>
                </c:pt>
                <c:pt idx="279">
                  <c:v>2.9904961841234702E-8</c:v>
                </c:pt>
                <c:pt idx="280">
                  <c:v>3.0591227137955497E-8</c:v>
                </c:pt>
                <c:pt idx="281">
                  <c:v>3.0792480403961801E-8</c:v>
                </c:pt>
                <c:pt idx="282">
                  <c:v>3.0993733669968198E-8</c:v>
                </c:pt>
                <c:pt idx="283">
                  <c:v>3.1194986935974502E-8</c:v>
                </c:pt>
                <c:pt idx="284">
                  <c:v>3.1396240201980898E-8</c:v>
                </c:pt>
                <c:pt idx="285">
                  <c:v>3.1597493467987301E-8</c:v>
                </c:pt>
                <c:pt idx="286">
                  <c:v>3.1798746733993599E-8</c:v>
                </c:pt>
                <c:pt idx="287">
                  <c:v>3.2000000000000002E-8</c:v>
                </c:pt>
                <c:pt idx="288">
                  <c:v>3.2014570131093199E-8</c:v>
                </c:pt>
                <c:pt idx="289">
                  <c:v>3.2033996972550802E-8</c:v>
                </c:pt>
                <c:pt idx="290">
                  <c:v>3.2061146317084698E-8</c:v>
                </c:pt>
                <c:pt idx="291">
                  <c:v>3.2072781610460501E-8</c:v>
                </c:pt>
                <c:pt idx="292">
                  <c:v>3.2076729413248402E-8</c:v>
                </c:pt>
                <c:pt idx="293">
                  <c:v>3.20814907282717E-8</c:v>
                </c:pt>
                <c:pt idx="294">
                  <c:v>3.2085502322472299E-8</c:v>
                </c:pt>
                <c:pt idx="295">
                  <c:v>3.2090660341747199E-8</c:v>
                </c:pt>
                <c:pt idx="296">
                  <c:v>3.2095464671301999E-8</c:v>
                </c:pt>
                <c:pt idx="297">
                  <c:v>3.2100000000000003E-8</c:v>
                </c:pt>
                <c:pt idx="298">
                  <c:v>3.2101360598609301E-8</c:v>
                </c:pt>
                <c:pt idx="299">
                  <c:v>3.2103174730088497E-8</c:v>
                </c:pt>
                <c:pt idx="300">
                  <c:v>3.2106802993046903E-8</c:v>
                </c:pt>
                <c:pt idx="301">
                  <c:v>3.2114059518963502E-8</c:v>
                </c:pt>
                <c:pt idx="302">
                  <c:v>3.2121851754435501E-8</c:v>
                </c:pt>
                <c:pt idx="303">
                  <c:v>3.2132102742435203E-8</c:v>
                </c:pt>
                <c:pt idx="304">
                  <c:v>3.2143643608543702E-8</c:v>
                </c:pt>
                <c:pt idx="305">
                  <c:v>3.2161319791415498E-8</c:v>
                </c:pt>
                <c:pt idx="306">
                  <c:v>3.2185473784058101E-8</c:v>
                </c:pt>
                <c:pt idx="307">
                  <c:v>3.22307379583413E-8</c:v>
                </c:pt>
                <c:pt idx="308">
                  <c:v>3.2319198879305898E-8</c:v>
                </c:pt>
                <c:pt idx="309">
                  <c:v>3.3099999999999999E-8</c:v>
                </c:pt>
                <c:pt idx="310">
                  <c:v>3.3108766182740999E-8</c:v>
                </c:pt>
                <c:pt idx="311">
                  <c:v>3.31262985482232E-8</c:v>
                </c:pt>
                <c:pt idx="312">
                  <c:v>3.31613632791875E-8</c:v>
                </c:pt>
                <c:pt idx="313">
                  <c:v>3.32E-8</c:v>
                </c:pt>
                <c:pt idx="314">
                  <c:v>3.44066480487312E-8</c:v>
                </c:pt>
                <c:pt idx="315">
                  <c:v>3.5613296097462401E-8</c:v>
                </c:pt>
                <c:pt idx="316">
                  <c:v>3.6819944146193701E-8</c:v>
                </c:pt>
                <c:pt idx="317">
                  <c:v>3.8026592194924902E-8</c:v>
                </c:pt>
                <c:pt idx="318">
                  <c:v>3.9233240243656202E-8</c:v>
                </c:pt>
                <c:pt idx="319">
                  <c:v>4.0439888292387403E-8</c:v>
                </c:pt>
                <c:pt idx="320">
                  <c:v>4.1646536341118703E-8</c:v>
                </c:pt>
                <c:pt idx="321">
                  <c:v>4.20371613411187E-8</c:v>
                </c:pt>
                <c:pt idx="322">
                  <c:v>4.2232473841118698E-8</c:v>
                </c:pt>
                <c:pt idx="323">
                  <c:v>4.2427786341118702E-8</c:v>
                </c:pt>
                <c:pt idx="324">
                  <c:v>4.2623098841118601E-8</c:v>
                </c:pt>
                <c:pt idx="325">
                  <c:v>4.2818411341118599E-8</c:v>
                </c:pt>
                <c:pt idx="326">
                  <c:v>4.3209036341118602E-8</c:v>
                </c:pt>
                <c:pt idx="327">
                  <c:v>4.3794973841118603E-8</c:v>
                </c:pt>
                <c:pt idx="328">
                  <c:v>4.4395691863815999E-8</c:v>
                </c:pt>
                <c:pt idx="329">
                  <c:v>4.4996409886513301E-8</c:v>
                </c:pt>
                <c:pt idx="330">
                  <c:v>4.5597127909210597E-8</c:v>
                </c:pt>
                <c:pt idx="331">
                  <c:v>4.6197845931907999E-8</c:v>
                </c:pt>
                <c:pt idx="332">
                  <c:v>4.6798563954605302E-8</c:v>
                </c:pt>
                <c:pt idx="333">
                  <c:v>4.7399281977302598E-8</c:v>
                </c:pt>
                <c:pt idx="334">
                  <c:v>4.8E-8</c:v>
                </c:pt>
                <c:pt idx="335">
                  <c:v>4.8009531249999998E-8</c:v>
                </c:pt>
                <c:pt idx="336">
                  <c:v>4.8028593750000001E-8</c:v>
                </c:pt>
                <c:pt idx="337">
                  <c:v>4.8061875E-8</c:v>
                </c:pt>
                <c:pt idx="338">
                  <c:v>4.8078728365674297E-8</c:v>
                </c:pt>
                <c:pt idx="339">
                  <c:v>4.8087024428428901E-8</c:v>
                </c:pt>
                <c:pt idx="340">
                  <c:v>4.8100000000000001E-8</c:v>
                </c:pt>
                <c:pt idx="341">
                  <c:v>4.8101297557157097E-8</c:v>
                </c:pt>
                <c:pt idx="342">
                  <c:v>4.8103892671471297E-8</c:v>
                </c:pt>
                <c:pt idx="343">
                  <c:v>4.8109082900099698E-8</c:v>
                </c:pt>
                <c:pt idx="344">
                  <c:v>4.8119463357356597E-8</c:v>
                </c:pt>
                <c:pt idx="345">
                  <c:v>4.8129494456089197E-8</c:v>
                </c:pt>
                <c:pt idx="346">
                  <c:v>4.8144284985133102E-8</c:v>
                </c:pt>
                <c:pt idx="347">
                  <c:v>4.8161357527820701E-8</c:v>
                </c:pt>
                <c:pt idx="348">
                  <c:v>4.8194172229460898E-8</c:v>
                </c:pt>
                <c:pt idx="349">
                  <c:v>4.8245263994556501E-8</c:v>
                </c:pt>
                <c:pt idx="350">
                  <c:v>4.8347447524747601E-8</c:v>
                </c:pt>
                <c:pt idx="351">
                  <c:v>4.8542760024747599E-8</c:v>
                </c:pt>
                <c:pt idx="352">
                  <c:v>4.9004687499999999E-8</c:v>
                </c:pt>
                <c:pt idx="353">
                  <c:v>4.9100000000000003E-8</c:v>
                </c:pt>
                <c:pt idx="354">
                  <c:v>4.9109531250000001E-8</c:v>
                </c:pt>
                <c:pt idx="355">
                  <c:v>4.9128593749999998E-8</c:v>
                </c:pt>
                <c:pt idx="356">
                  <c:v>4.9161874999999997E-8</c:v>
                </c:pt>
                <c:pt idx="357">
                  <c:v>4.9199999999999997E-8</c:v>
                </c:pt>
                <c:pt idx="358">
                  <c:v>4.9597035714285698E-8</c:v>
                </c:pt>
                <c:pt idx="359">
                  <c:v>4.9994071428571398E-8</c:v>
                </c:pt>
                <c:pt idx="360">
                  <c:v>5.0391107142857098E-8</c:v>
                </c:pt>
                <c:pt idx="361">
                  <c:v>5.0788142857142798E-8</c:v>
                </c:pt>
                <c:pt idx="362">
                  <c:v>5.1185178571428499E-8</c:v>
                </c:pt>
                <c:pt idx="363">
                  <c:v>5.1582214285714199E-8</c:v>
                </c:pt>
                <c:pt idx="364">
                  <c:v>5.1979249999999899E-8</c:v>
                </c:pt>
                <c:pt idx="365">
                  <c:v>5.2369874999999902E-8</c:v>
                </c:pt>
                <c:pt idx="366">
                  <c:v>5.2955812499999897E-8</c:v>
                </c:pt>
                <c:pt idx="367">
                  <c:v>5.3932374999999901E-8</c:v>
                </c:pt>
                <c:pt idx="368">
                  <c:v>5.4908937499999898E-8</c:v>
                </c:pt>
                <c:pt idx="369">
                  <c:v>5.5885499999999902E-8</c:v>
                </c:pt>
                <c:pt idx="370">
                  <c:v>5.6862062499999899E-8</c:v>
                </c:pt>
                <c:pt idx="371">
                  <c:v>5.7838624999999903E-8</c:v>
                </c:pt>
                <c:pt idx="372">
                  <c:v>5.88151874999999E-8</c:v>
                </c:pt>
                <c:pt idx="373">
                  <c:v>5.9791749999999897E-8</c:v>
                </c:pt>
                <c:pt idx="374">
                  <c:v>6.0182374999999894E-8</c:v>
                </c:pt>
                <c:pt idx="375">
                  <c:v>6.0377687499999898E-8</c:v>
                </c:pt>
                <c:pt idx="376">
                  <c:v>6.0768312499999895E-8</c:v>
                </c:pt>
                <c:pt idx="377">
                  <c:v>6.1354249999999896E-8</c:v>
                </c:pt>
                <c:pt idx="378">
                  <c:v>6.1732214285714201E-8</c:v>
                </c:pt>
                <c:pt idx="379">
                  <c:v>6.2110178571428506E-8</c:v>
                </c:pt>
                <c:pt idx="380">
                  <c:v>6.2488142857142797E-8</c:v>
                </c:pt>
                <c:pt idx="381">
                  <c:v>6.2866107142857102E-8</c:v>
                </c:pt>
                <c:pt idx="382">
                  <c:v>6.3244071428571394E-8</c:v>
                </c:pt>
                <c:pt idx="383">
                  <c:v>6.3622035714285699E-8</c:v>
                </c:pt>
                <c:pt idx="384">
                  <c:v>6.4000000000000004E-8</c:v>
                </c:pt>
                <c:pt idx="385">
                  <c:v>6.4009531249999996E-8</c:v>
                </c:pt>
                <c:pt idx="386">
                  <c:v>6.4028593750000006E-8</c:v>
                </c:pt>
                <c:pt idx="387">
                  <c:v>6.4061874999999899E-8</c:v>
                </c:pt>
                <c:pt idx="388">
                  <c:v>6.4099999999999998E-8</c:v>
                </c:pt>
                <c:pt idx="389">
                  <c:v>6.4103812499999998E-8</c:v>
                </c:pt>
                <c:pt idx="390">
                  <c:v>6.4111437499999996E-8</c:v>
                </c:pt>
                <c:pt idx="391">
                  <c:v>6.4126687499999901E-8</c:v>
                </c:pt>
                <c:pt idx="392">
                  <c:v>6.4157187500000002E-8</c:v>
                </c:pt>
                <c:pt idx="393">
                  <c:v>6.4186318684994504E-8</c:v>
                </c:pt>
                <c:pt idx="394">
                  <c:v>6.4244581054983694E-8</c:v>
                </c:pt>
                <c:pt idx="395">
                  <c:v>6.43611057949621E-8</c:v>
                </c:pt>
                <c:pt idx="396">
                  <c:v>6.4556418294962105E-8</c:v>
                </c:pt>
                <c:pt idx="397">
                  <c:v>6.4751730794962096E-8</c:v>
                </c:pt>
                <c:pt idx="398">
                  <c:v>6.4904687499999897E-8</c:v>
                </c:pt>
                <c:pt idx="399">
                  <c:v>6.5004687499999904E-8</c:v>
                </c:pt>
                <c:pt idx="400">
                  <c:v>6.5099999999999994E-8</c:v>
                </c:pt>
                <c:pt idx="401">
                  <c:v>6.5109531249999999E-8</c:v>
                </c:pt>
                <c:pt idx="402">
                  <c:v>6.5128593749999996E-8</c:v>
                </c:pt>
                <c:pt idx="403">
                  <c:v>6.5161874999999902E-8</c:v>
                </c:pt>
                <c:pt idx="404">
                  <c:v>6.5200000000000001E-8</c:v>
                </c:pt>
                <c:pt idx="405">
                  <c:v>6.7075830357142896E-8</c:v>
                </c:pt>
                <c:pt idx="406">
                  <c:v>6.8951660714285803E-8</c:v>
                </c:pt>
                <c:pt idx="407">
                  <c:v>7.0827491071428697E-8</c:v>
                </c:pt>
                <c:pt idx="408">
                  <c:v>7.2703321428571605E-8</c:v>
                </c:pt>
                <c:pt idx="409">
                  <c:v>7.4579151785714499E-8</c:v>
                </c:pt>
                <c:pt idx="410">
                  <c:v>7.6454982142857393E-8</c:v>
                </c:pt>
                <c:pt idx="411">
                  <c:v>7.8330812500000301E-8</c:v>
                </c:pt>
                <c:pt idx="412">
                  <c:v>8.0000000000000002E-8</c:v>
                </c:pt>
                <c:pt idx="413">
                  <c:v>8.0009531249999993E-8</c:v>
                </c:pt>
                <c:pt idx="414">
                  <c:v>8.0028593750000003E-8</c:v>
                </c:pt>
                <c:pt idx="415">
                  <c:v>8.0061874999999896E-8</c:v>
                </c:pt>
                <c:pt idx="416">
                  <c:v>8.0069109531330995E-8</c:v>
                </c:pt>
                <c:pt idx="417">
                  <c:v>8.0083578593993099E-8</c:v>
                </c:pt>
                <c:pt idx="418">
                  <c:v>8.0099999999999996E-8</c:v>
                </c:pt>
                <c:pt idx="419">
                  <c:v>8.0101642140600597E-8</c:v>
                </c:pt>
                <c:pt idx="420">
                  <c:v>8.0104926421801997E-8</c:v>
                </c:pt>
                <c:pt idx="421">
                  <c:v>8.0111494984204798E-8</c:v>
                </c:pt>
                <c:pt idx="422">
                  <c:v>8.0124632109010202E-8</c:v>
                </c:pt>
                <c:pt idx="423">
                  <c:v>8.0140404729290204E-8</c:v>
                </c:pt>
                <c:pt idx="424">
                  <c:v>8.0162659563853205E-8</c:v>
                </c:pt>
                <c:pt idx="425">
                  <c:v>8.0194306271523897E-8</c:v>
                </c:pt>
                <c:pt idx="426">
                  <c:v>8.02575996868654E-8</c:v>
                </c:pt>
                <c:pt idx="427">
                  <c:v>8.0384186517548394E-8</c:v>
                </c:pt>
                <c:pt idx="428">
                  <c:v>8.0486445586470005E-8</c:v>
                </c:pt>
                <c:pt idx="429">
                  <c:v>8.0588704655391696E-8</c:v>
                </c:pt>
                <c:pt idx="430">
                  <c:v>8.0690963724313294E-8</c:v>
                </c:pt>
                <c:pt idx="431">
                  <c:v>8.0793222793234998E-8</c:v>
                </c:pt>
                <c:pt idx="432">
                  <c:v>8.0895481862156703E-8</c:v>
                </c:pt>
                <c:pt idx="433">
                  <c:v>8.0997740931078301E-8</c:v>
                </c:pt>
                <c:pt idx="434">
                  <c:v>8.1100000000000005E-8</c:v>
                </c:pt>
                <c:pt idx="435">
                  <c:v>8.1109531249999997E-8</c:v>
                </c:pt>
                <c:pt idx="436">
                  <c:v>8.1128593749999993E-8</c:v>
                </c:pt>
                <c:pt idx="437">
                  <c:v>8.11618749999999E-8</c:v>
                </c:pt>
                <c:pt idx="438">
                  <c:v>8.1199999999999999E-8</c:v>
                </c:pt>
                <c:pt idx="439">
                  <c:v>8.1569133928571396E-8</c:v>
                </c:pt>
                <c:pt idx="440">
                  <c:v>8.1938267857142806E-8</c:v>
                </c:pt>
                <c:pt idx="441">
                  <c:v>8.2307401785714296E-8</c:v>
                </c:pt>
                <c:pt idx="442">
                  <c:v>8.2676535714285706E-8</c:v>
                </c:pt>
                <c:pt idx="443">
                  <c:v>8.3045669642857196E-8</c:v>
                </c:pt>
                <c:pt idx="444">
                  <c:v>8.3414803571428606E-8</c:v>
                </c:pt>
                <c:pt idx="445">
                  <c:v>8.3783937500000095E-8</c:v>
                </c:pt>
                <c:pt idx="446">
                  <c:v>8.4369875000000096E-8</c:v>
                </c:pt>
                <c:pt idx="447">
                  <c:v>8.4760500000000106E-8</c:v>
                </c:pt>
                <c:pt idx="448">
                  <c:v>8.4955812500000097E-8</c:v>
                </c:pt>
                <c:pt idx="449">
                  <c:v>8.5151125000000102E-8</c:v>
                </c:pt>
                <c:pt idx="450">
                  <c:v>8.5346437500000094E-8</c:v>
                </c:pt>
                <c:pt idx="451">
                  <c:v>8.5541750000000098E-8</c:v>
                </c:pt>
                <c:pt idx="452">
                  <c:v>8.5737062500000103E-8</c:v>
                </c:pt>
                <c:pt idx="453">
                  <c:v>8.5932375000000095E-8</c:v>
                </c:pt>
                <c:pt idx="454">
                  <c:v>8.6127687500000099E-8</c:v>
                </c:pt>
                <c:pt idx="455">
                  <c:v>8.6323000000000104E-8</c:v>
                </c:pt>
                <c:pt idx="456">
                  <c:v>8.6518312500000096E-8</c:v>
                </c:pt>
                <c:pt idx="457">
                  <c:v>8.67136250000001E-8</c:v>
                </c:pt>
                <c:pt idx="458">
                  <c:v>8.6908937500000105E-8</c:v>
                </c:pt>
                <c:pt idx="459">
                  <c:v>8.7104250000000097E-8</c:v>
                </c:pt>
                <c:pt idx="460">
                  <c:v>8.7299562500000101E-8</c:v>
                </c:pt>
                <c:pt idx="461">
                  <c:v>8.7494875000000106E-8</c:v>
                </c:pt>
                <c:pt idx="462">
                  <c:v>8.7690187500000098E-8</c:v>
                </c:pt>
                <c:pt idx="463">
                  <c:v>8.7885500000000195E-8</c:v>
                </c:pt>
                <c:pt idx="464">
                  <c:v>8.80808125000002E-8</c:v>
                </c:pt>
                <c:pt idx="465">
                  <c:v>8.8276125000000204E-8</c:v>
                </c:pt>
                <c:pt idx="466">
                  <c:v>8.8471437500000196E-8</c:v>
                </c:pt>
                <c:pt idx="467">
                  <c:v>8.8666750000000201E-8</c:v>
                </c:pt>
                <c:pt idx="468">
                  <c:v>8.8862062500000205E-8</c:v>
                </c:pt>
                <c:pt idx="469">
                  <c:v>8.9057375000000197E-8</c:v>
                </c:pt>
                <c:pt idx="470">
                  <c:v>8.9252687500000202E-8</c:v>
                </c:pt>
                <c:pt idx="471">
                  <c:v>8.9448000000000206E-8</c:v>
                </c:pt>
                <c:pt idx="472">
                  <c:v>8.9838625000000203E-8</c:v>
                </c:pt>
                <c:pt idx="473">
                  <c:v>9.0229250000000199E-8</c:v>
                </c:pt>
                <c:pt idx="474">
                  <c:v>9.0619875000000195E-8</c:v>
                </c:pt>
                <c:pt idx="475">
                  <c:v>9.1010500000000205E-8</c:v>
                </c:pt>
                <c:pt idx="476">
                  <c:v>9.1401125000000201E-8</c:v>
                </c:pt>
                <c:pt idx="477">
                  <c:v>9.1791750000000197E-8</c:v>
                </c:pt>
                <c:pt idx="478">
                  <c:v>9.2377687500000304E-8</c:v>
                </c:pt>
                <c:pt idx="479">
                  <c:v>9.2963625000000305E-8</c:v>
                </c:pt>
                <c:pt idx="480">
                  <c:v>9.3549562500000306E-8</c:v>
                </c:pt>
                <c:pt idx="481">
                  <c:v>9.4135500000000294E-8</c:v>
                </c:pt>
                <c:pt idx="482">
                  <c:v>9.4401857142857398E-8</c:v>
                </c:pt>
                <c:pt idx="483">
                  <c:v>9.4668214285714503E-8</c:v>
                </c:pt>
                <c:pt idx="484">
                  <c:v>9.4934571428571594E-8</c:v>
                </c:pt>
                <c:pt idx="485">
                  <c:v>9.5200928571428699E-8</c:v>
                </c:pt>
                <c:pt idx="486">
                  <c:v>9.5467285714285803E-8</c:v>
                </c:pt>
                <c:pt idx="487">
                  <c:v>9.5733642857142895E-8</c:v>
                </c:pt>
                <c:pt idx="488">
                  <c:v>9.5999999999999999E-8</c:v>
                </c:pt>
                <c:pt idx="489">
                  <c:v>9.6009531250000004E-8</c:v>
                </c:pt>
                <c:pt idx="490">
                  <c:v>9.6028593750000001E-8</c:v>
                </c:pt>
                <c:pt idx="491">
                  <c:v>9.6061875E-8</c:v>
                </c:pt>
                <c:pt idx="492">
                  <c:v>9.6076964123826101E-8</c:v>
                </c:pt>
                <c:pt idx="493">
                  <c:v>9.6082721388835895E-8</c:v>
                </c:pt>
                <c:pt idx="494">
                  <c:v>9.6088485469980498E-8</c:v>
                </c:pt>
                <c:pt idx="495">
                  <c:v>9.6099999999999994E-8</c:v>
                </c:pt>
                <c:pt idx="496">
                  <c:v>9.6101151453001902E-8</c:v>
                </c:pt>
                <c:pt idx="497">
                  <c:v>9.6103454359005799E-8</c:v>
                </c:pt>
                <c:pt idx="498">
                  <c:v>9.6108060171013605E-8</c:v>
                </c:pt>
                <c:pt idx="499">
                  <c:v>9.6117271795029204E-8</c:v>
                </c:pt>
                <c:pt idx="500">
                  <c:v>9.6129278386203497E-8</c:v>
                </c:pt>
                <c:pt idx="501">
                  <c:v>9.6143941761222794E-8</c:v>
                </c:pt>
                <c:pt idx="502">
                  <c:v>9.6163375208148695E-8</c:v>
                </c:pt>
                <c:pt idx="503">
                  <c:v>9.6195184100094004E-8</c:v>
                </c:pt>
                <c:pt idx="504">
                  <c:v>9.6257397069042698E-8</c:v>
                </c:pt>
                <c:pt idx="505">
                  <c:v>9.7100000000000003E-8</c:v>
                </c:pt>
                <c:pt idx="506">
                  <c:v>9.7109531249999994E-8</c:v>
                </c:pt>
                <c:pt idx="507">
                  <c:v>9.7128593750000004E-8</c:v>
                </c:pt>
                <c:pt idx="508">
                  <c:v>9.7161874999999897E-8</c:v>
                </c:pt>
                <c:pt idx="509">
                  <c:v>9.7199999999999997E-8</c:v>
                </c:pt>
                <c:pt idx="510">
                  <c:v>9.8128354923793194E-8</c:v>
                </c:pt>
                <c:pt idx="511">
                  <c:v>9.9056709847586498E-8</c:v>
                </c:pt>
                <c:pt idx="512">
                  <c:v>9.9985064771379801E-8</c:v>
                </c:pt>
                <c:pt idx="513">
                  <c:v>1.00913419695173E-7</c:v>
                </c:pt>
                <c:pt idx="514">
                  <c:v>1.01841774618966E-7</c:v>
                </c:pt>
                <c:pt idx="515">
                  <c:v>1.02770129542759E-7</c:v>
                </c:pt>
                <c:pt idx="516">
                  <c:v>1.03698484466552E-7</c:v>
                </c:pt>
                <c:pt idx="517">
                  <c:v>1.04479734466552E-7</c:v>
                </c:pt>
                <c:pt idx="518">
                  <c:v>1.05260984466553E-7</c:v>
                </c:pt>
                <c:pt idx="519">
                  <c:v>1.0604223446655301E-7</c:v>
                </c:pt>
                <c:pt idx="520">
                  <c:v>1.06823484466553E-7</c:v>
                </c:pt>
                <c:pt idx="521">
                  <c:v>1.07604734466553E-7</c:v>
                </c:pt>
                <c:pt idx="522">
                  <c:v>1.08385984466553E-7</c:v>
                </c:pt>
                <c:pt idx="523">
                  <c:v>1.09167234466553E-7</c:v>
                </c:pt>
                <c:pt idx="524">
                  <c:v>1.09571915257045E-7</c:v>
                </c:pt>
                <c:pt idx="525">
                  <c:v>1.0997659604753699E-7</c:v>
                </c:pt>
                <c:pt idx="526">
                  <c:v>1.1038127683803E-7</c:v>
                </c:pt>
                <c:pt idx="527">
                  <c:v>1.10785957628522E-7</c:v>
                </c:pt>
                <c:pt idx="528">
                  <c:v>1.11190638419015E-7</c:v>
                </c:pt>
                <c:pt idx="529">
                  <c:v>1.11595319209507E-7</c:v>
                </c:pt>
                <c:pt idx="530">
                  <c:v>1.12E-7</c:v>
                </c:pt>
                <c:pt idx="531">
                  <c:v>1.1200953125E-7</c:v>
                </c:pt>
                <c:pt idx="532">
                  <c:v>1.1202859375E-7</c:v>
                </c:pt>
                <c:pt idx="533">
                  <c:v>1.12061875E-7</c:v>
                </c:pt>
                <c:pt idx="534">
                  <c:v>1.12079524578962E-7</c:v>
                </c:pt>
                <c:pt idx="535">
                  <c:v>1.12083551359975E-7</c:v>
                </c:pt>
                <c:pt idx="536">
                  <c:v>1.12091604922002E-7</c:v>
                </c:pt>
                <c:pt idx="537">
                  <c:v>1.121E-7</c:v>
                </c:pt>
                <c:pt idx="538">
                  <c:v>1.12100839507799E-7</c:v>
                </c:pt>
                <c:pt idx="539">
                  <c:v>1.12102518523399E-7</c:v>
                </c:pt>
                <c:pt idx="540">
                  <c:v>1.12105876554598E-7</c:v>
                </c:pt>
                <c:pt idx="541">
                  <c:v>1.1211259261699701E-7</c:v>
                </c:pt>
                <c:pt idx="542">
                  <c:v>1.1212415682745601E-7</c:v>
                </c:pt>
                <c:pt idx="543">
                  <c:v>1.1213570077824499E-7</c:v>
                </c:pt>
                <c:pt idx="544">
                  <c:v>1.12152335293145E-7</c:v>
                </c:pt>
                <c:pt idx="545">
                  <c:v>1.12173624198254E-7</c:v>
                </c:pt>
                <c:pt idx="546">
                  <c:v>1.1221620200846999E-7</c:v>
                </c:pt>
                <c:pt idx="547">
                  <c:v>1.12294705875513E-7</c:v>
                </c:pt>
                <c:pt idx="548">
                  <c:v>1.131E-7</c:v>
                </c:pt>
                <c:pt idx="549">
                  <c:v>1.13105060443839E-7</c:v>
                </c:pt>
                <c:pt idx="550">
                  <c:v>1.1311518133151901E-7</c:v>
                </c:pt>
                <c:pt idx="551">
                  <c:v>1.1313542310687799E-7</c:v>
                </c:pt>
                <c:pt idx="552">
                  <c:v>1.13159516449281E-7</c:v>
                </c:pt>
                <c:pt idx="553">
                  <c:v>1.1319999999999999E-7</c:v>
                </c:pt>
                <c:pt idx="554">
                  <c:v>1.1460362269564599E-7</c:v>
                </c:pt>
                <c:pt idx="555">
                  <c:v>1.16007245391293E-7</c:v>
                </c:pt>
                <c:pt idx="556">
                  <c:v>1.17410868086939E-7</c:v>
                </c:pt>
                <c:pt idx="557">
                  <c:v>1.1881449078258599E-7</c:v>
                </c:pt>
                <c:pt idx="558">
                  <c:v>1.2021811347823301E-7</c:v>
                </c:pt>
                <c:pt idx="559">
                  <c:v>1.21621736173879E-7</c:v>
                </c:pt>
                <c:pt idx="560">
                  <c:v>1.2302535886952599E-7</c:v>
                </c:pt>
                <c:pt idx="561">
                  <c:v>1.23220671369526E-7</c:v>
                </c:pt>
                <c:pt idx="562">
                  <c:v>1.2390343260245099E-7</c:v>
                </c:pt>
                <c:pt idx="563">
                  <c:v>1.2458619383537599E-7</c:v>
                </c:pt>
                <c:pt idx="564">
                  <c:v>1.252689550683E-7</c:v>
                </c:pt>
                <c:pt idx="565">
                  <c:v>1.25951716301225E-7</c:v>
                </c:pt>
                <c:pt idx="566">
                  <c:v>1.2663447753414999E-7</c:v>
                </c:pt>
                <c:pt idx="567">
                  <c:v>1.2731723876707499E-7</c:v>
                </c:pt>
                <c:pt idx="568">
                  <c:v>1.2800000000000001E-7</c:v>
                </c:pt>
                <c:pt idx="569">
                  <c:v>1.28015682225204E-7</c:v>
                </c:pt>
                <c:pt idx="570">
                  <c:v>1.2803659185881001E-7</c:v>
                </c:pt>
                <c:pt idx="571">
                  <c:v>1.2805818073278799E-7</c:v>
                </c:pt>
                <c:pt idx="572">
                  <c:v>1.2807537416519299E-7</c:v>
                </c:pt>
                <c:pt idx="573">
                  <c:v>1.28086154139047E-7</c:v>
                </c:pt>
                <c:pt idx="574">
                  <c:v>1.2809999999999999E-7</c:v>
                </c:pt>
                <c:pt idx="575">
                  <c:v>1.28101384586095E-7</c:v>
                </c:pt>
                <c:pt idx="576">
                  <c:v>1.2810415375828501E-7</c:v>
                </c:pt>
                <c:pt idx="577">
                  <c:v>1.28109692102666E-7</c:v>
                </c:pt>
                <c:pt idx="578">
                  <c:v>1.2811879499705E-7</c:v>
                </c:pt>
                <c:pt idx="579">
                  <c:v>1.28128740409131E-7</c:v>
                </c:pt>
                <c:pt idx="580">
                  <c:v>1.2814149845248801E-7</c:v>
                </c:pt>
                <c:pt idx="581">
                  <c:v>1.2815757388762101E-7</c:v>
                </c:pt>
                <c:pt idx="582">
                  <c:v>1.2818384324720301E-7</c:v>
                </c:pt>
                <c:pt idx="583">
                  <c:v>1.2822670114252801E-7</c:v>
                </c:pt>
                <c:pt idx="584">
                  <c:v>1.2831241693317799E-7</c:v>
                </c:pt>
                <c:pt idx="585">
                  <c:v>1.28483848514478E-7</c:v>
                </c:pt>
                <c:pt idx="586">
                  <c:v>1.2890468750000001E-7</c:v>
                </c:pt>
                <c:pt idx="587">
                  <c:v>1.2910000000000001E-7</c:v>
                </c:pt>
                <c:pt idx="588">
                  <c:v>1.2910561143474801E-7</c:v>
                </c:pt>
                <c:pt idx="589">
                  <c:v>1.29116834304244E-7</c:v>
                </c:pt>
                <c:pt idx="590">
                  <c:v>1.2913928004323599E-7</c:v>
                </c:pt>
                <c:pt idx="591">
                  <c:v>1.2915510852201501E-7</c:v>
                </c:pt>
                <c:pt idx="592">
                  <c:v>1.2917353095914901E-7</c:v>
                </c:pt>
                <c:pt idx="593">
                  <c:v>1.2919999999999999E-7</c:v>
                </c:pt>
                <c:pt idx="594">
                  <c:v>1.31314285714285E-7</c:v>
                </c:pt>
                <c:pt idx="595">
                  <c:v>1.3342857142857101E-7</c:v>
                </c:pt>
                <c:pt idx="596">
                  <c:v>1.35542857142857E-7</c:v>
                </c:pt>
                <c:pt idx="597">
                  <c:v>1.3765714285714201E-7</c:v>
                </c:pt>
                <c:pt idx="598">
                  <c:v>1.3977142857142799E-7</c:v>
                </c:pt>
                <c:pt idx="599">
                  <c:v>1.4188571428571401E-7</c:v>
                </c:pt>
                <c:pt idx="600">
                  <c:v>1.4399999999999999E-7</c:v>
                </c:pt>
                <c:pt idx="601">
                  <c:v>1.4400953125E-7</c:v>
                </c:pt>
                <c:pt idx="602">
                  <c:v>1.4402859375000001E-7</c:v>
                </c:pt>
                <c:pt idx="603">
                  <c:v>1.4406187500000001E-7</c:v>
                </c:pt>
                <c:pt idx="604">
                  <c:v>1.4408032639171001E-7</c:v>
                </c:pt>
                <c:pt idx="605">
                  <c:v>1.4408477528005301E-7</c:v>
                </c:pt>
                <c:pt idx="606">
                  <c:v>1.44091102223313E-7</c:v>
                </c:pt>
                <c:pt idx="607">
                  <c:v>1.441E-7</c:v>
                </c:pt>
                <c:pt idx="608">
                  <c:v>1.4410088977766801E-7</c:v>
                </c:pt>
                <c:pt idx="609">
                  <c:v>1.4410266933300499E-7</c:v>
                </c:pt>
                <c:pt idx="610">
                  <c:v>1.4410622844368E-7</c:v>
                </c:pt>
                <c:pt idx="611">
                  <c:v>1.4411334666502899E-7</c:v>
                </c:pt>
                <c:pt idx="612">
                  <c:v>1.4412323865527299E-7</c:v>
                </c:pt>
                <c:pt idx="613">
                  <c:v>1.44134190806116E-7</c:v>
                </c:pt>
                <c:pt idx="614">
                  <c:v>1.4414830812010801E-7</c:v>
                </c:pt>
                <c:pt idx="615">
                  <c:v>1.44167815844515E-7</c:v>
                </c:pt>
                <c:pt idx="616">
                  <c:v>1.4420063072156499E-7</c:v>
                </c:pt>
                <c:pt idx="617">
                  <c:v>1.4426070901565799E-7</c:v>
                </c:pt>
                <c:pt idx="618">
                  <c:v>1.451E-7</c:v>
                </c:pt>
                <c:pt idx="619">
                  <c:v>1.4510953125E-7</c:v>
                </c:pt>
                <c:pt idx="620">
                  <c:v>1.4512859375000001E-7</c:v>
                </c:pt>
                <c:pt idx="621">
                  <c:v>1.4516187500000001E-7</c:v>
                </c:pt>
                <c:pt idx="622">
                  <c:v>1.452E-7</c:v>
                </c:pt>
                <c:pt idx="623">
                  <c:v>1.46655920743669E-7</c:v>
                </c:pt>
                <c:pt idx="624">
                  <c:v>1.4811184148733901E-7</c:v>
                </c:pt>
                <c:pt idx="625">
                  <c:v>1.4956776223100901E-7</c:v>
                </c:pt>
                <c:pt idx="626">
                  <c:v>1.5102368297467899E-7</c:v>
                </c:pt>
                <c:pt idx="627">
                  <c:v>1.5247960371834899E-7</c:v>
                </c:pt>
                <c:pt idx="628">
                  <c:v>1.5393552446201799E-7</c:v>
                </c:pt>
                <c:pt idx="629">
                  <c:v>1.5539144520568799E-7</c:v>
                </c:pt>
                <c:pt idx="630">
                  <c:v>1.5539145712661701E-7</c:v>
                </c:pt>
                <c:pt idx="631">
                  <c:v>1.55391457132438E-7</c:v>
                </c:pt>
                <c:pt idx="632">
                  <c:v>1.5539145714407899E-7</c:v>
                </c:pt>
                <c:pt idx="633">
                  <c:v>1.5539145714699E-7</c:v>
                </c:pt>
                <c:pt idx="634">
                  <c:v>1.5539145715863099E-7</c:v>
                </c:pt>
                <c:pt idx="635">
                  <c:v>1.55391457158995E-7</c:v>
                </c:pt>
                <c:pt idx="636">
                  <c:v>1.5539145715919101E-7</c:v>
                </c:pt>
                <c:pt idx="637">
                  <c:v>1.5539145715938601E-7</c:v>
                </c:pt>
                <c:pt idx="638">
                  <c:v>1.5539145715977599E-7</c:v>
                </c:pt>
                <c:pt idx="639">
                  <c:v>1.5539145716055799E-7</c:v>
                </c:pt>
                <c:pt idx="640">
                  <c:v>1.5539145716075299E-7</c:v>
                </c:pt>
                <c:pt idx="641">
                  <c:v>1.55391457161144E-7</c:v>
                </c:pt>
                <c:pt idx="642">
                  <c:v>1.5539145716192499E-7</c:v>
                </c:pt>
                <c:pt idx="643">
                  <c:v>1.5539145716231601E-7</c:v>
                </c:pt>
                <c:pt idx="644">
                  <c:v>1.5558676966251101E-7</c:v>
                </c:pt>
                <c:pt idx="645">
                  <c:v>1.5578208216251099E-7</c:v>
                </c:pt>
                <c:pt idx="646">
                  <c:v>1.5638464185358099E-7</c:v>
                </c:pt>
                <c:pt idx="647">
                  <c:v>1.5698720154465099E-7</c:v>
                </c:pt>
                <c:pt idx="648">
                  <c:v>1.5758976123572001E-7</c:v>
                </c:pt>
                <c:pt idx="649">
                  <c:v>1.5819232092679001E-7</c:v>
                </c:pt>
                <c:pt idx="650">
                  <c:v>1.5879488061786001E-7</c:v>
                </c:pt>
                <c:pt idx="651">
                  <c:v>1.5939744030893E-7</c:v>
                </c:pt>
                <c:pt idx="652">
                  <c:v>1.6E-7</c:v>
                </c:pt>
                <c:pt idx="653">
                  <c:v>1.6000953125000001E-7</c:v>
                </c:pt>
                <c:pt idx="654">
                  <c:v>1.6002859374999999E-7</c:v>
                </c:pt>
                <c:pt idx="655">
                  <c:v>1.6006187499999999E-7</c:v>
                </c:pt>
                <c:pt idx="656">
                  <c:v>1.6007985974096601E-7</c:v>
                </c:pt>
                <c:pt idx="657">
                  <c:v>1.60085414409772E-7</c:v>
                </c:pt>
                <c:pt idx="658">
                  <c:v>1.6008889066238799E-7</c:v>
                </c:pt>
                <c:pt idx="659">
                  <c:v>1.60093047494768E-7</c:v>
                </c:pt>
                <c:pt idx="660">
                  <c:v>1.6010000000000001E-7</c:v>
                </c:pt>
                <c:pt idx="661">
                  <c:v>1.6010069525052301E-7</c:v>
                </c:pt>
                <c:pt idx="662">
                  <c:v>1.60102085751569E-7</c:v>
                </c:pt>
                <c:pt idx="663">
                  <c:v>1.60104866753662E-7</c:v>
                </c:pt>
                <c:pt idx="664">
                  <c:v>1.6011042875784701E-7</c:v>
                </c:pt>
                <c:pt idx="665">
                  <c:v>1.6012081363889299E-7</c:v>
                </c:pt>
                <c:pt idx="666">
                  <c:v>1.6013035431287899E-7</c:v>
                </c:pt>
                <c:pt idx="667">
                  <c:v>1.6014421800120499E-7</c:v>
                </c:pt>
                <c:pt idx="668">
                  <c:v>1.6016010303452999E-7</c:v>
                </c:pt>
                <c:pt idx="669">
                  <c:v>1.6019018612688601E-7</c:v>
                </c:pt>
                <c:pt idx="670">
                  <c:v>1.6023504595330499E-7</c:v>
                </c:pt>
                <c:pt idx="671">
                  <c:v>1.60324765606144E-7</c:v>
                </c:pt>
                <c:pt idx="672">
                  <c:v>1.6050420491182201E-7</c:v>
                </c:pt>
                <c:pt idx="673">
                  <c:v>1.6069951741182199E-7</c:v>
                </c:pt>
                <c:pt idx="674">
                  <c:v>1.609046875E-7</c:v>
                </c:pt>
                <c:pt idx="675">
                  <c:v>1.60924402676354E-7</c:v>
                </c:pt>
                <c:pt idx="676">
                  <c:v>1.6110000000000001E-7</c:v>
                </c:pt>
                <c:pt idx="677">
                  <c:v>1.6110788607054101E-7</c:v>
                </c:pt>
                <c:pt idx="678">
                  <c:v>1.61123658211625E-7</c:v>
                </c:pt>
                <c:pt idx="679">
                  <c:v>1.61155202493793E-7</c:v>
                </c:pt>
                <c:pt idx="680">
                  <c:v>1.6119999999999999E-7</c:v>
                </c:pt>
                <c:pt idx="681">
                  <c:v>1.6331428571428499E-7</c:v>
                </c:pt>
                <c:pt idx="682">
                  <c:v>1.6542857142857101E-7</c:v>
                </c:pt>
                <c:pt idx="683">
                  <c:v>1.6754285714285699E-7</c:v>
                </c:pt>
                <c:pt idx="684">
                  <c:v>1.69657142857142E-7</c:v>
                </c:pt>
                <c:pt idx="685">
                  <c:v>1.7177142857142799E-7</c:v>
                </c:pt>
                <c:pt idx="686">
                  <c:v>1.73885714285714E-7</c:v>
                </c:pt>
                <c:pt idx="687">
                  <c:v>1.7599999999999999E-7</c:v>
                </c:pt>
                <c:pt idx="688">
                  <c:v>1.76017580853077E-7</c:v>
                </c:pt>
                <c:pt idx="689">
                  <c:v>1.7604102199051401E-7</c:v>
                </c:pt>
                <c:pt idx="690">
                  <c:v>1.76053117725126E-7</c:v>
                </c:pt>
                <c:pt idx="691">
                  <c:v>1.7607730919434801E-7</c:v>
                </c:pt>
                <c:pt idx="692">
                  <c:v>1.7608627873543499E-7</c:v>
                </c:pt>
                <c:pt idx="693">
                  <c:v>1.761E-7</c:v>
                </c:pt>
                <c:pt idx="694">
                  <c:v>1.7610137212645601E-7</c:v>
                </c:pt>
                <c:pt idx="695">
                  <c:v>1.7610411637936901E-7</c:v>
                </c:pt>
                <c:pt idx="696">
                  <c:v>1.7610960488519501E-7</c:v>
                </c:pt>
                <c:pt idx="697">
                  <c:v>1.76117751532734E-7</c:v>
                </c:pt>
                <c:pt idx="698">
                  <c:v>1.7612709435893E-7</c:v>
                </c:pt>
                <c:pt idx="699">
                  <c:v>1.76138336864844E-7</c:v>
                </c:pt>
                <c:pt idx="700">
                  <c:v>1.7615285451661601E-7</c:v>
                </c:pt>
                <c:pt idx="701">
                  <c:v>1.7617445703198901E-7</c:v>
                </c:pt>
                <c:pt idx="702">
                  <c:v>1.7620902876893001E-7</c:v>
                </c:pt>
                <c:pt idx="703">
                  <c:v>1.7627715484477699E-7</c:v>
                </c:pt>
                <c:pt idx="704">
                  <c:v>1.7660871949647E-7</c:v>
                </c:pt>
                <c:pt idx="705">
                  <c:v>1.7709999999999999E-7</c:v>
                </c:pt>
                <c:pt idx="706">
                  <c:v>1.7710953125E-7</c:v>
                </c:pt>
                <c:pt idx="707">
                  <c:v>1.7712859375000001E-7</c:v>
                </c:pt>
                <c:pt idx="708">
                  <c:v>1.77161875E-7</c:v>
                </c:pt>
                <c:pt idx="709">
                  <c:v>1.772E-7</c:v>
                </c:pt>
                <c:pt idx="710">
                  <c:v>1.7931428571428501E-7</c:v>
                </c:pt>
                <c:pt idx="711">
                  <c:v>1.8142857142857099E-7</c:v>
                </c:pt>
                <c:pt idx="712">
                  <c:v>1.8354285714285701E-7</c:v>
                </c:pt>
                <c:pt idx="713">
                  <c:v>1.8565714285714201E-7</c:v>
                </c:pt>
                <c:pt idx="714">
                  <c:v>1.87771428571428E-7</c:v>
                </c:pt>
                <c:pt idx="715">
                  <c:v>1.8988571428571401E-7</c:v>
                </c:pt>
                <c:pt idx="716">
                  <c:v>1.92E-7</c:v>
                </c:pt>
                <c:pt idx="717">
                  <c:v>1.9200953125E-7</c:v>
                </c:pt>
                <c:pt idx="718">
                  <c:v>1.9202859374999999E-7</c:v>
                </c:pt>
                <c:pt idx="719">
                  <c:v>1.9206187500000001E-7</c:v>
                </c:pt>
                <c:pt idx="720">
                  <c:v>1.9207945580731901E-7</c:v>
                </c:pt>
                <c:pt idx="721">
                  <c:v>1.92085938094106E-7</c:v>
                </c:pt>
                <c:pt idx="722">
                  <c:v>1.92087035426427E-7</c:v>
                </c:pt>
                <c:pt idx="723">
                  <c:v>1.9208923009107E-7</c:v>
                </c:pt>
                <c:pt idx="724">
                  <c:v>1.92093619420356E-7</c:v>
                </c:pt>
                <c:pt idx="725">
                  <c:v>1.9210000000000001E-7</c:v>
                </c:pt>
                <c:pt idx="726">
                  <c:v>1.9210063805796399E-7</c:v>
                </c:pt>
                <c:pt idx="727">
                  <c:v>1.9210191417389299E-7</c:v>
                </c:pt>
                <c:pt idx="728">
                  <c:v>1.9210446640574999E-7</c:v>
                </c:pt>
                <c:pt idx="729">
                  <c:v>1.9210957086946499E-7</c:v>
                </c:pt>
                <c:pt idx="730">
                  <c:v>1.9211863210048301E-7</c:v>
                </c:pt>
                <c:pt idx="731">
                  <c:v>1.921281978572E-7</c:v>
                </c:pt>
                <c:pt idx="732">
                  <c:v>1.92140724239925E-7</c:v>
                </c:pt>
                <c:pt idx="733">
                  <c:v>1.92155845244185E-7</c:v>
                </c:pt>
                <c:pt idx="734">
                  <c:v>1.92180934953672E-7</c:v>
                </c:pt>
                <c:pt idx="735">
                  <c:v>1.9221992993275701E-7</c:v>
                </c:pt>
                <c:pt idx="736">
                  <c:v>1.9229791989092801E-7</c:v>
                </c:pt>
                <c:pt idx="737">
                  <c:v>1.92453899807269E-7</c:v>
                </c:pt>
                <c:pt idx="738">
                  <c:v>1.931E-7</c:v>
                </c:pt>
                <c:pt idx="739">
                  <c:v>1.9310593492290699E-7</c:v>
                </c:pt>
                <c:pt idx="740">
                  <c:v>1.93117804768722E-7</c:v>
                </c:pt>
                <c:pt idx="741">
                  <c:v>1.9314154446035299E-7</c:v>
                </c:pt>
                <c:pt idx="742">
                  <c:v>1.93152520616739E-7</c:v>
                </c:pt>
                <c:pt idx="743">
                  <c:v>1.9320000000000001E-7</c:v>
                </c:pt>
                <c:pt idx="744">
                  <c:v>1.94139170542173E-7</c:v>
                </c:pt>
                <c:pt idx="745">
                  <c:v>1.95078341084347E-7</c:v>
                </c:pt>
                <c:pt idx="746">
                  <c:v>1.96017511626521E-7</c:v>
                </c:pt>
                <c:pt idx="747">
                  <c:v>1.9695668216869499E-7</c:v>
                </c:pt>
                <c:pt idx="748">
                  <c:v>1.9789585271086799E-7</c:v>
                </c:pt>
                <c:pt idx="749">
                  <c:v>1.9883502325304201E-7</c:v>
                </c:pt>
                <c:pt idx="750">
                  <c:v>1.9977419379521601E-7</c:v>
                </c:pt>
                <c:pt idx="751">
                  <c:v>1.9996950629521599E-7</c:v>
                </c:pt>
                <c:pt idx="752">
                  <c:v>1.9999999999999999E-7</c:v>
                </c:pt>
              </c:numCache>
            </c:numRef>
          </c:xVal>
          <c:yVal>
            <c:numRef>
              <c:f>Sheet1!$B$2:$B$754</c:f>
              <c:numCache>
                <c:formatCode>0.00E+00</c:formatCode>
                <c:ptCount val="753"/>
                <c:pt idx="0">
                  <c:v>1.6214070000000001E-3</c:v>
                </c:pt>
                <c:pt idx="1">
                  <c:v>1.6214070000000001E-3</c:v>
                </c:pt>
                <c:pt idx="2">
                  <c:v>1.6214070000000001E-3</c:v>
                </c:pt>
                <c:pt idx="3">
                  <c:v>1.6214070000000001E-3</c:v>
                </c:pt>
                <c:pt idx="4">
                  <c:v>1.6214070000000001E-3</c:v>
                </c:pt>
                <c:pt idx="5">
                  <c:v>1.6214070000000001E-3</c:v>
                </c:pt>
                <c:pt idx="6">
                  <c:v>1.6214070000000001E-3</c:v>
                </c:pt>
                <c:pt idx="7">
                  <c:v>1.6214070000000001E-3</c:v>
                </c:pt>
                <c:pt idx="8">
                  <c:v>1.6214070000000001E-3</c:v>
                </c:pt>
                <c:pt idx="9">
                  <c:v>1.6214070000000001E-3</c:v>
                </c:pt>
                <c:pt idx="10">
                  <c:v>1.6214070000000001E-3</c:v>
                </c:pt>
                <c:pt idx="11">
                  <c:v>1.6214070000000001E-3</c:v>
                </c:pt>
                <c:pt idx="12">
                  <c:v>1.6214070000000001E-3</c:v>
                </c:pt>
                <c:pt idx="13">
                  <c:v>1.6214070000000001E-3</c:v>
                </c:pt>
                <c:pt idx="14">
                  <c:v>1.6214070000000001E-3</c:v>
                </c:pt>
                <c:pt idx="15">
                  <c:v>1.6214070000000001E-3</c:v>
                </c:pt>
                <c:pt idx="16">
                  <c:v>1.6214070000000001E-3</c:v>
                </c:pt>
                <c:pt idx="17">
                  <c:v>1.6214070000000001E-3</c:v>
                </c:pt>
                <c:pt idx="18">
                  <c:v>1.6214070000000001E-3</c:v>
                </c:pt>
                <c:pt idx="19">
                  <c:v>1.6214070000000001E-3</c:v>
                </c:pt>
                <c:pt idx="20">
                  <c:v>1.6214070000000001E-3</c:v>
                </c:pt>
                <c:pt idx="21">
                  <c:v>1.621408E-3</c:v>
                </c:pt>
                <c:pt idx="22">
                  <c:v>1.621408E-3</c:v>
                </c:pt>
                <c:pt idx="23">
                  <c:v>1.621408E-3</c:v>
                </c:pt>
                <c:pt idx="24">
                  <c:v>1.621408E-3</c:v>
                </c:pt>
                <c:pt idx="25">
                  <c:v>1.621408E-3</c:v>
                </c:pt>
                <c:pt idx="26">
                  <c:v>1.621408E-3</c:v>
                </c:pt>
                <c:pt idx="27">
                  <c:v>1.621408E-3</c:v>
                </c:pt>
                <c:pt idx="28">
                  <c:v>1.621408E-3</c:v>
                </c:pt>
                <c:pt idx="29">
                  <c:v>1.621408E-3</c:v>
                </c:pt>
                <c:pt idx="30">
                  <c:v>1.621408E-3</c:v>
                </c:pt>
                <c:pt idx="31">
                  <c:v>1.621408E-3</c:v>
                </c:pt>
                <c:pt idx="32">
                  <c:v>1.621408E-3</c:v>
                </c:pt>
                <c:pt idx="33">
                  <c:v>1.621408E-3</c:v>
                </c:pt>
                <c:pt idx="34">
                  <c:v>1.621408E-3</c:v>
                </c:pt>
                <c:pt idx="35">
                  <c:v>1.62141E-3</c:v>
                </c:pt>
                <c:pt idx="36">
                  <c:v>1.621412E-3</c:v>
                </c:pt>
                <c:pt idx="37">
                  <c:v>1.6214129999999999E-3</c:v>
                </c:pt>
                <c:pt idx="38">
                  <c:v>1.6214140000000001E-3</c:v>
                </c:pt>
                <c:pt idx="39">
                  <c:v>1.6214160000000001E-3</c:v>
                </c:pt>
                <c:pt idx="40">
                  <c:v>1.621417E-3</c:v>
                </c:pt>
                <c:pt idx="41">
                  <c:v>1.6214179999999999E-3</c:v>
                </c:pt>
                <c:pt idx="42">
                  <c:v>1.6214179999999999E-3</c:v>
                </c:pt>
                <c:pt idx="43">
                  <c:v>1.6214179999999999E-3</c:v>
                </c:pt>
                <c:pt idx="44">
                  <c:v>1.6214179999999999E-3</c:v>
                </c:pt>
                <c:pt idx="45">
                  <c:v>1.6214179999999999E-3</c:v>
                </c:pt>
                <c:pt idx="46">
                  <c:v>1.621419E-3</c:v>
                </c:pt>
                <c:pt idx="47">
                  <c:v>1.6214210000000001E-3</c:v>
                </c:pt>
                <c:pt idx="48">
                  <c:v>1.621426E-3</c:v>
                </c:pt>
                <c:pt idx="49">
                  <c:v>1.621438E-3</c:v>
                </c:pt>
                <c:pt idx="50">
                  <c:v>1.6214389999999999E-3</c:v>
                </c:pt>
                <c:pt idx="51">
                  <c:v>1.6214409999999999E-3</c:v>
                </c:pt>
                <c:pt idx="52">
                  <c:v>1.621447E-3</c:v>
                </c:pt>
                <c:pt idx="53">
                  <c:v>1.621459E-3</c:v>
                </c:pt>
                <c:pt idx="54">
                  <c:v>1.6214770000000001E-3</c:v>
                </c:pt>
                <c:pt idx="55">
                  <c:v>1.6214790000000001E-3</c:v>
                </c:pt>
                <c:pt idx="56">
                  <c:v>1.621483E-3</c:v>
                </c:pt>
                <c:pt idx="57">
                  <c:v>1.621492E-3</c:v>
                </c:pt>
                <c:pt idx="58">
                  <c:v>1.6215100000000001E-3</c:v>
                </c:pt>
                <c:pt idx="59">
                  <c:v>1.621534E-3</c:v>
                </c:pt>
                <c:pt idx="60">
                  <c:v>1.621578E-3</c:v>
                </c:pt>
                <c:pt idx="61">
                  <c:v>1.6216189999999999E-3</c:v>
                </c:pt>
                <c:pt idx="62">
                  <c:v>1.6216679999999999E-3</c:v>
                </c:pt>
                <c:pt idx="63">
                  <c:v>1.6217029999999999E-3</c:v>
                </c:pt>
                <c:pt idx="64">
                  <c:v>1.621719E-3</c:v>
                </c:pt>
                <c:pt idx="65">
                  <c:v>1.621707E-3</c:v>
                </c:pt>
                <c:pt idx="66">
                  <c:v>1.621667E-3</c:v>
                </c:pt>
                <c:pt idx="67">
                  <c:v>1.6216119999999999E-3</c:v>
                </c:pt>
                <c:pt idx="68">
                  <c:v>1.621541E-3</c:v>
                </c:pt>
                <c:pt idx="69">
                  <c:v>1.6214580000000001E-3</c:v>
                </c:pt>
                <c:pt idx="70">
                  <c:v>1.621321E-3</c:v>
                </c:pt>
                <c:pt idx="71">
                  <c:v>1.621171E-3</c:v>
                </c:pt>
                <c:pt idx="72">
                  <c:v>1.62097E-3</c:v>
                </c:pt>
                <c:pt idx="73">
                  <c:v>1.6208139999999999E-3</c:v>
                </c:pt>
                <c:pt idx="74">
                  <c:v>1.6206879999999999E-3</c:v>
                </c:pt>
                <c:pt idx="75">
                  <c:v>1.6206009999999999E-3</c:v>
                </c:pt>
                <c:pt idx="76">
                  <c:v>1.620561E-3</c:v>
                </c:pt>
                <c:pt idx="77">
                  <c:v>1.620561E-3</c:v>
                </c:pt>
                <c:pt idx="78">
                  <c:v>1.620561E-3</c:v>
                </c:pt>
                <c:pt idx="79">
                  <c:v>1.6205620000000001E-3</c:v>
                </c:pt>
                <c:pt idx="80">
                  <c:v>1.6205620000000001E-3</c:v>
                </c:pt>
                <c:pt idx="81">
                  <c:v>1.620563E-3</c:v>
                </c:pt>
                <c:pt idx="82">
                  <c:v>1.6205659999999999E-3</c:v>
                </c:pt>
                <c:pt idx="83">
                  <c:v>1.6205740000000001E-3</c:v>
                </c:pt>
                <c:pt idx="84">
                  <c:v>1.6206E-3</c:v>
                </c:pt>
                <c:pt idx="85">
                  <c:v>1.6206700000000001E-3</c:v>
                </c:pt>
                <c:pt idx="86">
                  <c:v>1.620673E-3</c:v>
                </c:pt>
                <c:pt idx="87">
                  <c:v>1.6206790000000001E-3</c:v>
                </c:pt>
                <c:pt idx="88">
                  <c:v>1.62068E-3</c:v>
                </c:pt>
                <c:pt idx="89">
                  <c:v>1.6206829999999999E-3</c:v>
                </c:pt>
                <c:pt idx="90">
                  <c:v>1.620715E-3</c:v>
                </c:pt>
                <c:pt idx="91">
                  <c:v>1.6207509999999999E-3</c:v>
                </c:pt>
                <c:pt idx="92">
                  <c:v>1.620792E-3</c:v>
                </c:pt>
                <c:pt idx="93">
                  <c:v>1.620837E-3</c:v>
                </c:pt>
                <c:pt idx="94">
                  <c:v>1.620886E-3</c:v>
                </c:pt>
                <c:pt idx="95">
                  <c:v>1.62094E-3</c:v>
                </c:pt>
                <c:pt idx="96">
                  <c:v>1.620998E-3</c:v>
                </c:pt>
                <c:pt idx="97">
                  <c:v>1.6213480000000001E-3</c:v>
                </c:pt>
                <c:pt idx="98">
                  <c:v>1.6213919999999999E-3</c:v>
                </c:pt>
                <c:pt idx="99">
                  <c:v>1.6214840000000001E-3</c:v>
                </c:pt>
                <c:pt idx="100">
                  <c:v>1.6216819999999999E-3</c:v>
                </c:pt>
                <c:pt idx="101">
                  <c:v>1.621983E-3</c:v>
                </c:pt>
                <c:pt idx="102">
                  <c:v>1.6222210000000001E-3</c:v>
                </c:pt>
                <c:pt idx="103">
                  <c:v>1.6225149999999999E-3</c:v>
                </c:pt>
                <c:pt idx="104">
                  <c:v>1.623158E-3</c:v>
                </c:pt>
                <c:pt idx="105">
                  <c:v>1.6245319999999999E-3</c:v>
                </c:pt>
                <c:pt idx="106">
                  <c:v>1.6263180000000001E-3</c:v>
                </c:pt>
                <c:pt idx="107">
                  <c:v>1.62761E-3</c:v>
                </c:pt>
                <c:pt idx="108">
                  <c:v>1.627877E-3</c:v>
                </c:pt>
                <c:pt idx="109">
                  <c:v>1.626635E-3</c:v>
                </c:pt>
                <c:pt idx="110">
                  <c:v>1.623542E-3</c:v>
                </c:pt>
                <c:pt idx="111">
                  <c:v>1.6184529999999999E-3</c:v>
                </c:pt>
                <c:pt idx="112">
                  <c:v>1.6114460000000001E-3</c:v>
                </c:pt>
                <c:pt idx="113">
                  <c:v>1.6028209999999999E-3</c:v>
                </c:pt>
                <c:pt idx="114">
                  <c:v>1.5930759999999999E-3</c:v>
                </c:pt>
                <c:pt idx="115">
                  <c:v>1.5828699999999999E-3</c:v>
                </c:pt>
                <c:pt idx="116">
                  <c:v>1.5729909999999999E-3</c:v>
                </c:pt>
                <c:pt idx="117">
                  <c:v>1.5643129999999999E-3</c:v>
                </c:pt>
                <c:pt idx="118">
                  <c:v>1.5577760000000001E-3</c:v>
                </c:pt>
                <c:pt idx="119">
                  <c:v>1.5543569999999999E-3</c:v>
                </c:pt>
                <c:pt idx="120">
                  <c:v>1.5550679999999999E-3</c:v>
                </c:pt>
                <c:pt idx="121">
                  <c:v>1.5609490000000001E-3</c:v>
                </c:pt>
                <c:pt idx="122">
                  <c:v>1.5721559999999999E-3</c:v>
                </c:pt>
                <c:pt idx="123">
                  <c:v>1.580721E-3</c:v>
                </c:pt>
                <c:pt idx="124">
                  <c:v>1.5916280000000001E-3</c:v>
                </c:pt>
                <c:pt idx="125">
                  <c:v>1.603562E-3</c:v>
                </c:pt>
                <c:pt idx="126">
                  <c:v>1.603695E-3</c:v>
                </c:pt>
                <c:pt idx="127">
                  <c:v>1.603962E-3</c:v>
                </c:pt>
                <c:pt idx="128">
                  <c:v>1.604498E-3</c:v>
                </c:pt>
                <c:pt idx="129">
                  <c:v>1.605207E-3</c:v>
                </c:pt>
                <c:pt idx="130">
                  <c:v>1.6059959999999999E-3</c:v>
                </c:pt>
                <c:pt idx="131">
                  <c:v>1.606852E-3</c:v>
                </c:pt>
                <c:pt idx="132">
                  <c:v>1.6077450000000001E-3</c:v>
                </c:pt>
                <c:pt idx="133">
                  <c:v>1.609199E-3</c:v>
                </c:pt>
                <c:pt idx="134">
                  <c:v>1.610895E-3</c:v>
                </c:pt>
                <c:pt idx="135">
                  <c:v>1.611833E-3</c:v>
                </c:pt>
                <c:pt idx="136">
                  <c:v>1.6125200000000001E-3</c:v>
                </c:pt>
                <c:pt idx="137">
                  <c:v>1.613108E-3</c:v>
                </c:pt>
                <c:pt idx="138">
                  <c:v>1.613733E-3</c:v>
                </c:pt>
                <c:pt idx="139">
                  <c:v>1.6145350000000001E-3</c:v>
                </c:pt>
                <c:pt idx="140">
                  <c:v>1.6153879999999999E-3</c:v>
                </c:pt>
                <c:pt idx="141">
                  <c:v>1.616155E-3</c:v>
                </c:pt>
                <c:pt idx="142">
                  <c:v>1.617088E-3</c:v>
                </c:pt>
                <c:pt idx="143">
                  <c:v>1.6178189999999999E-3</c:v>
                </c:pt>
                <c:pt idx="144">
                  <c:v>1.618778E-3</c:v>
                </c:pt>
                <c:pt idx="145">
                  <c:v>1.618874E-3</c:v>
                </c:pt>
                <c:pt idx="146">
                  <c:v>1.619068E-3</c:v>
                </c:pt>
                <c:pt idx="147">
                  <c:v>1.6194569999999999E-3</c:v>
                </c:pt>
                <c:pt idx="148">
                  <c:v>1.6201270000000001E-3</c:v>
                </c:pt>
                <c:pt idx="149">
                  <c:v>1.6208310000000001E-3</c:v>
                </c:pt>
                <c:pt idx="150">
                  <c:v>1.6218070000000001E-3</c:v>
                </c:pt>
                <c:pt idx="151">
                  <c:v>1.6228080000000001E-3</c:v>
                </c:pt>
                <c:pt idx="152">
                  <c:v>1.6244040000000001E-3</c:v>
                </c:pt>
                <c:pt idx="153">
                  <c:v>1.6264350000000001E-3</c:v>
                </c:pt>
                <c:pt idx="154">
                  <c:v>1.6294020000000001E-3</c:v>
                </c:pt>
                <c:pt idx="155">
                  <c:v>1.632557E-3</c:v>
                </c:pt>
                <c:pt idx="156">
                  <c:v>1.6360789999999999E-3</c:v>
                </c:pt>
                <c:pt idx="157">
                  <c:v>1.640206E-3</c:v>
                </c:pt>
                <c:pt idx="158">
                  <c:v>1.646289E-3</c:v>
                </c:pt>
                <c:pt idx="159">
                  <c:v>1.6557080000000001E-3</c:v>
                </c:pt>
                <c:pt idx="160">
                  <c:v>1.674301E-3</c:v>
                </c:pt>
                <c:pt idx="161">
                  <c:v>1.704891E-3</c:v>
                </c:pt>
                <c:pt idx="162">
                  <c:v>1.741495E-3</c:v>
                </c:pt>
                <c:pt idx="163">
                  <c:v>1.7910440000000001E-3</c:v>
                </c:pt>
                <c:pt idx="164">
                  <c:v>1.8558719999999999E-3</c:v>
                </c:pt>
                <c:pt idx="165">
                  <c:v>1.9442000000000001E-3</c:v>
                </c:pt>
                <c:pt idx="166">
                  <c:v>1.956298E-3</c:v>
                </c:pt>
                <c:pt idx="167">
                  <c:v>1.982326E-3</c:v>
                </c:pt>
                <c:pt idx="168">
                  <c:v>2.0383189999999998E-3</c:v>
                </c:pt>
                <c:pt idx="169">
                  <c:v>2.162757E-3</c:v>
                </c:pt>
                <c:pt idx="170">
                  <c:v>2.304249E-3</c:v>
                </c:pt>
                <c:pt idx="171">
                  <c:v>2.4668870000000001E-3</c:v>
                </c:pt>
                <c:pt idx="172">
                  <c:v>2.6527199999999999E-3</c:v>
                </c:pt>
                <c:pt idx="173">
                  <c:v>2.863768E-3</c:v>
                </c:pt>
                <c:pt idx="174">
                  <c:v>3.1019369999999999E-3</c:v>
                </c:pt>
                <c:pt idx="175">
                  <c:v>3.3689560000000002E-3</c:v>
                </c:pt>
                <c:pt idx="176">
                  <c:v>3.666346E-3</c:v>
                </c:pt>
                <c:pt idx="177">
                  <c:v>3.9954209999999999E-3</c:v>
                </c:pt>
                <c:pt idx="178">
                  <c:v>4.3573079999999998E-3</c:v>
                </c:pt>
                <c:pt idx="179">
                  <c:v>4.7529740000000001E-3</c:v>
                </c:pt>
                <c:pt idx="180">
                  <c:v>5.1832670000000001E-3</c:v>
                </c:pt>
                <c:pt idx="181">
                  <c:v>5.6489510000000001E-3</c:v>
                </c:pt>
                <c:pt idx="182">
                  <c:v>6.1507280000000003E-3</c:v>
                </c:pt>
                <c:pt idx="183">
                  <c:v>6.689263E-3</c:v>
                </c:pt>
                <c:pt idx="184">
                  <c:v>7.2651900000000004E-3</c:v>
                </c:pt>
                <c:pt idx="185">
                  <c:v>7.8791160000000002E-3</c:v>
                </c:pt>
                <c:pt idx="186">
                  <c:v>8.5316160000000005E-3</c:v>
                </c:pt>
                <c:pt idx="187">
                  <c:v>9.2232340000000003E-3</c:v>
                </c:pt>
                <c:pt idx="188">
                  <c:v>9.9544679999999993E-3</c:v>
                </c:pt>
                <c:pt idx="189">
                  <c:v>1.0725770000000001E-2</c:v>
                </c:pt>
                <c:pt idx="190">
                  <c:v>1.1537550000000001E-2</c:v>
                </c:pt>
                <c:pt idx="191">
                  <c:v>1.2390160000000001E-2</c:v>
                </c:pt>
                <c:pt idx="192">
                  <c:v>1.32839E-2</c:v>
                </c:pt>
                <c:pt idx="193">
                  <c:v>1.4219020000000001E-2</c:v>
                </c:pt>
                <c:pt idx="194">
                  <c:v>1.5195719999999999E-2</c:v>
                </c:pt>
                <c:pt idx="195">
                  <c:v>1.6214159999999998E-2</c:v>
                </c:pt>
                <c:pt idx="196">
                  <c:v>1.7274459999999998E-2</c:v>
                </c:pt>
                <c:pt idx="197">
                  <c:v>1.8376690000000001E-2</c:v>
                </c:pt>
                <c:pt idx="198">
                  <c:v>1.9520900000000001E-2</c:v>
                </c:pt>
                <c:pt idx="199">
                  <c:v>2.0707090000000001E-2</c:v>
                </c:pt>
                <c:pt idx="200">
                  <c:v>2.1935219999999998E-2</c:v>
                </c:pt>
                <c:pt idx="201">
                  <c:v>2.320525E-2</c:v>
                </c:pt>
                <c:pt idx="202">
                  <c:v>2.5870580000000001E-2</c:v>
                </c:pt>
                <c:pt idx="203">
                  <c:v>2.870197E-2</c:v>
                </c:pt>
                <c:pt idx="204">
                  <c:v>3.1697889999999999E-2</c:v>
                </c:pt>
                <c:pt idx="205">
                  <c:v>3.649583E-2</c:v>
                </c:pt>
                <c:pt idx="206">
                  <c:v>4.1651210000000001E-2</c:v>
                </c:pt>
                <c:pt idx="207">
                  <c:v>4.8532609999999997E-2</c:v>
                </c:pt>
                <c:pt idx="208">
                  <c:v>4.9581239999999999E-2</c:v>
                </c:pt>
                <c:pt idx="209">
                  <c:v>4.968061E-2</c:v>
                </c:pt>
                <c:pt idx="210">
                  <c:v>4.9879529999999998E-2</c:v>
                </c:pt>
                <c:pt idx="211">
                  <c:v>5.0073760000000002E-2</c:v>
                </c:pt>
                <c:pt idx="212">
                  <c:v>5.0178460000000001E-2</c:v>
                </c:pt>
                <c:pt idx="213">
                  <c:v>5.0240479999999997E-2</c:v>
                </c:pt>
                <c:pt idx="214">
                  <c:v>5.0280690000000003E-2</c:v>
                </c:pt>
                <c:pt idx="215">
                  <c:v>5.031306E-2</c:v>
                </c:pt>
                <c:pt idx="216">
                  <c:v>5.0338899999999999E-2</c:v>
                </c:pt>
                <c:pt idx="217">
                  <c:v>5.0363190000000002E-2</c:v>
                </c:pt>
                <c:pt idx="218">
                  <c:v>5.0388049999999997E-2</c:v>
                </c:pt>
                <c:pt idx="219">
                  <c:v>5.0417509999999999E-2</c:v>
                </c:pt>
                <c:pt idx="220">
                  <c:v>5.0444219999999998E-2</c:v>
                </c:pt>
                <c:pt idx="221">
                  <c:v>5.047691E-2</c:v>
                </c:pt>
                <c:pt idx="222">
                  <c:v>5.0518519999999997E-2</c:v>
                </c:pt>
                <c:pt idx="223">
                  <c:v>5.0544579999999999E-2</c:v>
                </c:pt>
                <c:pt idx="224">
                  <c:v>5.0578489999999997E-2</c:v>
                </c:pt>
                <c:pt idx="225">
                  <c:v>5.0588660000000001E-2</c:v>
                </c:pt>
                <c:pt idx="226">
                  <c:v>5.0602229999999998E-2</c:v>
                </c:pt>
                <c:pt idx="227">
                  <c:v>5.0629380000000002E-2</c:v>
                </c:pt>
                <c:pt idx="228">
                  <c:v>5.0683690000000003E-2</c:v>
                </c:pt>
                <c:pt idx="229">
                  <c:v>5.075665E-2</c:v>
                </c:pt>
                <c:pt idx="230">
                  <c:v>5.0839599999999999E-2</c:v>
                </c:pt>
                <c:pt idx="231">
                  <c:v>5.0940640000000002E-2</c:v>
                </c:pt>
                <c:pt idx="232">
                  <c:v>5.1071060000000001E-2</c:v>
                </c:pt>
                <c:pt idx="233">
                  <c:v>5.1256790000000003E-2</c:v>
                </c:pt>
                <c:pt idx="234">
                  <c:v>5.1538279999999999E-2</c:v>
                </c:pt>
                <c:pt idx="235">
                  <c:v>5.2043539999999999E-2</c:v>
                </c:pt>
                <c:pt idx="236">
                  <c:v>6.1065960000000002E-2</c:v>
                </c:pt>
                <c:pt idx="237">
                  <c:v>6.1170380000000003E-2</c:v>
                </c:pt>
                <c:pt idx="238">
                  <c:v>6.1379429999999999E-2</c:v>
                </c:pt>
                <c:pt idx="239">
                  <c:v>6.1745130000000002E-2</c:v>
                </c:pt>
                <c:pt idx="240">
                  <c:v>6.2164810000000001E-2</c:v>
                </c:pt>
                <c:pt idx="241">
                  <c:v>7.055525E-2</c:v>
                </c:pt>
                <c:pt idx="242">
                  <c:v>7.9305609999999999E-2</c:v>
                </c:pt>
                <c:pt idx="243">
                  <c:v>8.8415859999999999E-2</c:v>
                </c:pt>
                <c:pt idx="244">
                  <c:v>9.7886029999999999E-2</c:v>
                </c:pt>
                <c:pt idx="245">
                  <c:v>0.1077161</c:v>
                </c:pt>
                <c:pt idx="246">
                  <c:v>0.1179061</c:v>
                </c:pt>
                <c:pt idx="247">
                  <c:v>0.12845599999999999</c:v>
                </c:pt>
                <c:pt idx="248">
                  <c:v>0.13701250000000001</c:v>
                </c:pt>
                <c:pt idx="249">
                  <c:v>0.14279439999999999</c:v>
                </c:pt>
                <c:pt idx="250">
                  <c:v>0.1486324</c:v>
                </c:pt>
                <c:pt idx="251">
                  <c:v>0.15157080000000001</c:v>
                </c:pt>
                <c:pt idx="252">
                  <c:v>0.1545213</c:v>
                </c:pt>
                <c:pt idx="253">
                  <c:v>0.1574834</c:v>
                </c:pt>
                <c:pt idx="254">
                  <c:v>0.16045619999999999</c:v>
                </c:pt>
                <c:pt idx="255">
                  <c:v>0.16343930000000001</c:v>
                </c:pt>
                <c:pt idx="256">
                  <c:v>0.16643189999999999</c:v>
                </c:pt>
                <c:pt idx="257">
                  <c:v>0.16943359999999999</c:v>
                </c:pt>
                <c:pt idx="258">
                  <c:v>0.17244370000000001</c:v>
                </c:pt>
                <c:pt idx="259">
                  <c:v>0.17357610000000001</c:v>
                </c:pt>
                <c:pt idx="260">
                  <c:v>0.17470959999999999</c:v>
                </c:pt>
                <c:pt idx="261">
                  <c:v>0.175844</c:v>
                </c:pt>
                <c:pt idx="262">
                  <c:v>0.17697940000000001</c:v>
                </c:pt>
                <c:pt idx="263">
                  <c:v>0.17811579999999999</c:v>
                </c:pt>
                <c:pt idx="264">
                  <c:v>0.1792532</c:v>
                </c:pt>
                <c:pt idx="265">
                  <c:v>0.18039150000000001</c:v>
                </c:pt>
                <c:pt idx="266">
                  <c:v>0.1803931</c:v>
                </c:pt>
                <c:pt idx="267">
                  <c:v>0.18043980000000001</c:v>
                </c:pt>
                <c:pt idx="268">
                  <c:v>0.1804866</c:v>
                </c:pt>
                <c:pt idx="269">
                  <c:v>0.18053330000000001</c:v>
                </c:pt>
                <c:pt idx="270">
                  <c:v>0.18058009999999999</c:v>
                </c:pt>
                <c:pt idx="271">
                  <c:v>0.1806268</c:v>
                </c:pt>
                <c:pt idx="272">
                  <c:v>0.18067359999999999</c:v>
                </c:pt>
                <c:pt idx="273">
                  <c:v>0.1807204</c:v>
                </c:pt>
                <c:pt idx="274">
                  <c:v>0.19146959999999999</c:v>
                </c:pt>
                <c:pt idx="275">
                  <c:v>0.20221020000000001</c:v>
                </c:pt>
                <c:pt idx="276">
                  <c:v>0.2129421</c:v>
                </c:pt>
                <c:pt idx="277">
                  <c:v>0.22366539999999999</c:v>
                </c:pt>
                <c:pt idx="278">
                  <c:v>0.23438000000000001</c:v>
                </c:pt>
                <c:pt idx="279">
                  <c:v>0.2450859</c:v>
                </c:pt>
                <c:pt idx="280">
                  <c:v>0.25578319999999999</c:v>
                </c:pt>
                <c:pt idx="281">
                  <c:v>0.25889000000000001</c:v>
                </c:pt>
                <c:pt idx="282">
                  <c:v>0.2619882</c:v>
                </c:pt>
                <c:pt idx="283">
                  <c:v>0.26507760000000002</c:v>
                </c:pt>
                <c:pt idx="284">
                  <c:v>0.26815830000000002</c:v>
                </c:pt>
                <c:pt idx="285">
                  <c:v>0.27123019999999998</c:v>
                </c:pt>
                <c:pt idx="286">
                  <c:v>0.27429350000000002</c:v>
                </c:pt>
                <c:pt idx="287">
                  <c:v>0.27734799999999998</c:v>
                </c:pt>
                <c:pt idx="288">
                  <c:v>0.2775686</c:v>
                </c:pt>
                <c:pt idx="289">
                  <c:v>0.27786270000000002</c:v>
                </c:pt>
                <c:pt idx="290">
                  <c:v>0.27827350000000001</c:v>
                </c:pt>
                <c:pt idx="291">
                  <c:v>0.27844950000000002</c:v>
                </c:pt>
                <c:pt idx="292">
                  <c:v>0.27850920000000001</c:v>
                </c:pt>
                <c:pt idx="293">
                  <c:v>0.27858119999999997</c:v>
                </c:pt>
                <c:pt idx="294">
                  <c:v>0.2786418</c:v>
                </c:pt>
                <c:pt idx="295">
                  <c:v>0.27871980000000002</c:v>
                </c:pt>
                <c:pt idx="296">
                  <c:v>0.2787925</c:v>
                </c:pt>
                <c:pt idx="297">
                  <c:v>0.27886100000000003</c:v>
                </c:pt>
                <c:pt idx="298">
                  <c:v>0.27888160000000001</c:v>
                </c:pt>
                <c:pt idx="299">
                  <c:v>0.27890900000000002</c:v>
                </c:pt>
                <c:pt idx="300">
                  <c:v>0.27896389999999999</c:v>
                </c:pt>
                <c:pt idx="301">
                  <c:v>0.27907349999999997</c:v>
                </c:pt>
                <c:pt idx="302">
                  <c:v>0.27919129999999998</c:v>
                </c:pt>
                <c:pt idx="303">
                  <c:v>0.27934619999999999</c:v>
                </c:pt>
                <c:pt idx="304">
                  <c:v>0.27952050000000001</c:v>
                </c:pt>
                <c:pt idx="305">
                  <c:v>0.27978750000000002</c:v>
                </c:pt>
                <c:pt idx="306">
                  <c:v>0.28015210000000002</c:v>
                </c:pt>
                <c:pt idx="307">
                  <c:v>0.2808349</c:v>
                </c:pt>
                <c:pt idx="308">
                  <c:v>0.28216720000000001</c:v>
                </c:pt>
                <c:pt idx="309">
                  <c:v>0.29383759999999998</c:v>
                </c:pt>
                <c:pt idx="310">
                  <c:v>0.2939676</c:v>
                </c:pt>
                <c:pt idx="311">
                  <c:v>0.29422739999999997</c:v>
                </c:pt>
                <c:pt idx="312">
                  <c:v>0.29474679999999998</c:v>
                </c:pt>
                <c:pt idx="313">
                  <c:v>0.29531879999999999</c:v>
                </c:pt>
                <c:pt idx="314">
                  <c:v>0.31306699999999998</c:v>
                </c:pt>
                <c:pt idx="315">
                  <c:v>0.33012069999999999</c:v>
                </c:pt>
                <c:pt idx="316">
                  <c:v>0.34648010000000001</c:v>
                </c:pt>
                <c:pt idx="317">
                  <c:v>0.3621451</c:v>
                </c:pt>
                <c:pt idx="318">
                  <c:v>0.3771158</c:v>
                </c:pt>
                <c:pt idx="319">
                  <c:v>0.39139210000000002</c:v>
                </c:pt>
                <c:pt idx="320">
                  <c:v>0.404974</c:v>
                </c:pt>
                <c:pt idx="321">
                  <c:v>0.40915220000000002</c:v>
                </c:pt>
                <c:pt idx="322">
                  <c:v>0.41120800000000002</c:v>
                </c:pt>
                <c:pt idx="323">
                  <c:v>0.41324139999999998</c:v>
                </c:pt>
                <c:pt idx="324">
                  <c:v>0.41525250000000002</c:v>
                </c:pt>
                <c:pt idx="325">
                  <c:v>0.41724109999999998</c:v>
                </c:pt>
                <c:pt idx="326">
                  <c:v>0.42115049999999998</c:v>
                </c:pt>
                <c:pt idx="327">
                  <c:v>0.4268441</c:v>
                </c:pt>
                <c:pt idx="328">
                  <c:v>0.43246790000000002</c:v>
                </c:pt>
                <c:pt idx="329">
                  <c:v>0.43787209999999999</c:v>
                </c:pt>
                <c:pt idx="330">
                  <c:v>0.44305679999999997</c:v>
                </c:pt>
                <c:pt idx="331">
                  <c:v>0.44802189999999997</c:v>
                </c:pt>
                <c:pt idx="332">
                  <c:v>0.45276749999999999</c:v>
                </c:pt>
                <c:pt idx="333">
                  <c:v>0.45729360000000002</c:v>
                </c:pt>
                <c:pt idx="334">
                  <c:v>0.46160010000000001</c:v>
                </c:pt>
                <c:pt idx="335">
                  <c:v>0.46166649999999998</c:v>
                </c:pt>
                <c:pt idx="336">
                  <c:v>0.46179930000000002</c:v>
                </c:pt>
                <c:pt idx="337">
                  <c:v>0.46203060000000001</c:v>
                </c:pt>
                <c:pt idx="338">
                  <c:v>0.46214759999999999</c:v>
                </c:pt>
                <c:pt idx="339">
                  <c:v>0.46220509999999998</c:v>
                </c:pt>
                <c:pt idx="340">
                  <c:v>0.46229490000000001</c:v>
                </c:pt>
                <c:pt idx="341">
                  <c:v>0.46230389999999999</c:v>
                </c:pt>
                <c:pt idx="342">
                  <c:v>0.46232190000000001</c:v>
                </c:pt>
                <c:pt idx="343">
                  <c:v>0.46235779999999999</c:v>
                </c:pt>
                <c:pt idx="344">
                  <c:v>0.46242949999999999</c:v>
                </c:pt>
                <c:pt idx="345">
                  <c:v>0.46249869999999998</c:v>
                </c:pt>
                <c:pt idx="346">
                  <c:v>0.46260069999999998</c:v>
                </c:pt>
                <c:pt idx="347">
                  <c:v>0.46271820000000002</c:v>
                </c:pt>
                <c:pt idx="348">
                  <c:v>0.46294350000000001</c:v>
                </c:pt>
                <c:pt idx="349">
                  <c:v>0.4632927</c:v>
                </c:pt>
                <c:pt idx="350">
                  <c:v>0.46398519999999999</c:v>
                </c:pt>
                <c:pt idx="351">
                  <c:v>0.4652927</c:v>
                </c:pt>
                <c:pt idx="352">
                  <c:v>0.46830349999999998</c:v>
                </c:pt>
                <c:pt idx="353">
                  <c:v>0.46890910000000002</c:v>
                </c:pt>
                <c:pt idx="354">
                  <c:v>0.46896919999999997</c:v>
                </c:pt>
                <c:pt idx="355">
                  <c:v>0.46908919999999998</c:v>
                </c:pt>
                <c:pt idx="356">
                  <c:v>0.4692982</c:v>
                </c:pt>
                <c:pt idx="357">
                  <c:v>0.46953709999999999</c:v>
                </c:pt>
                <c:pt idx="358">
                  <c:v>0.47196709999999997</c:v>
                </c:pt>
                <c:pt idx="359">
                  <c:v>0.47430359999999999</c:v>
                </c:pt>
                <c:pt idx="360">
                  <c:v>0.47654659999999999</c:v>
                </c:pt>
                <c:pt idx="361">
                  <c:v>0.47869610000000001</c:v>
                </c:pt>
                <c:pt idx="362">
                  <c:v>0.48075210000000002</c:v>
                </c:pt>
                <c:pt idx="363">
                  <c:v>0.48271459999999999</c:v>
                </c:pt>
                <c:pt idx="364">
                  <c:v>0.4845835</c:v>
                </c:pt>
                <c:pt idx="365">
                  <c:v>0.4863326</c:v>
                </c:pt>
                <c:pt idx="366">
                  <c:v>0.48879010000000001</c:v>
                </c:pt>
                <c:pt idx="367">
                  <c:v>0.49241560000000001</c:v>
                </c:pt>
                <c:pt idx="368">
                  <c:v>0.49553530000000001</c:v>
                </c:pt>
                <c:pt idx="369">
                  <c:v>0.49814930000000002</c:v>
                </c:pt>
                <c:pt idx="370">
                  <c:v>0.50025750000000002</c:v>
                </c:pt>
                <c:pt idx="371">
                  <c:v>0.50185990000000003</c:v>
                </c:pt>
                <c:pt idx="372">
                  <c:v>0.50295650000000003</c:v>
                </c:pt>
                <c:pt idx="373">
                  <c:v>0.50354730000000003</c:v>
                </c:pt>
                <c:pt idx="374">
                  <c:v>0.50366900000000003</c:v>
                </c:pt>
                <c:pt idx="375">
                  <c:v>0.50370280000000001</c:v>
                </c:pt>
                <c:pt idx="376">
                  <c:v>0.50371690000000002</c:v>
                </c:pt>
                <c:pt idx="377">
                  <c:v>0.50360669999999996</c:v>
                </c:pt>
                <c:pt idx="378">
                  <c:v>0.50345010000000001</c:v>
                </c:pt>
                <c:pt idx="379">
                  <c:v>0.50323280000000004</c:v>
                </c:pt>
                <c:pt idx="380">
                  <c:v>0.50295469999999998</c:v>
                </c:pt>
                <c:pt idx="381">
                  <c:v>0.5026159</c:v>
                </c:pt>
                <c:pt idx="382">
                  <c:v>0.5022162</c:v>
                </c:pt>
                <c:pt idx="383">
                  <c:v>0.50175579999999997</c:v>
                </c:pt>
                <c:pt idx="384">
                  <c:v>0.50123470000000003</c:v>
                </c:pt>
                <c:pt idx="385">
                  <c:v>0.50122080000000002</c:v>
                </c:pt>
                <c:pt idx="386">
                  <c:v>0.50119279999999999</c:v>
                </c:pt>
                <c:pt idx="387">
                  <c:v>0.50114380000000003</c:v>
                </c:pt>
                <c:pt idx="388">
                  <c:v>0.50108719999999995</c:v>
                </c:pt>
                <c:pt idx="389">
                  <c:v>0.50108149999999996</c:v>
                </c:pt>
                <c:pt idx="390">
                  <c:v>0.50107000000000002</c:v>
                </c:pt>
                <c:pt idx="391">
                  <c:v>0.50104709999999997</c:v>
                </c:pt>
                <c:pt idx="392">
                  <c:v>0.50100089999999997</c:v>
                </c:pt>
                <c:pt idx="393">
                  <c:v>0.50095650000000003</c:v>
                </c:pt>
                <c:pt idx="394">
                  <c:v>0.50086620000000004</c:v>
                </c:pt>
                <c:pt idx="395">
                  <c:v>0.50068100000000004</c:v>
                </c:pt>
                <c:pt idx="396">
                  <c:v>0.50035949999999996</c:v>
                </c:pt>
                <c:pt idx="397">
                  <c:v>0.50002539999999995</c:v>
                </c:pt>
                <c:pt idx="398">
                  <c:v>0.49975399999999998</c:v>
                </c:pt>
                <c:pt idx="399">
                  <c:v>0.4995714</c:v>
                </c:pt>
                <c:pt idx="400">
                  <c:v>0.499394</c:v>
                </c:pt>
                <c:pt idx="401">
                  <c:v>0.49937589999999998</c:v>
                </c:pt>
                <c:pt idx="402">
                  <c:v>0.4993398</c:v>
                </c:pt>
                <c:pt idx="403">
                  <c:v>0.49927630000000001</c:v>
                </c:pt>
                <c:pt idx="404">
                  <c:v>0.49920320000000001</c:v>
                </c:pt>
                <c:pt idx="405">
                  <c:v>0.49465249999999999</c:v>
                </c:pt>
                <c:pt idx="406">
                  <c:v>0.4891528</c:v>
                </c:pt>
                <c:pt idx="407">
                  <c:v>0.48270420000000003</c:v>
                </c:pt>
                <c:pt idx="408">
                  <c:v>0.47530660000000002</c:v>
                </c:pt>
                <c:pt idx="409">
                  <c:v>0.46696009999999999</c:v>
                </c:pt>
                <c:pt idx="410">
                  <c:v>0.45766459999999998</c:v>
                </c:pt>
                <c:pt idx="411">
                  <c:v>0.44742019999999999</c:v>
                </c:pt>
                <c:pt idx="412">
                  <c:v>0.43805309999999997</c:v>
                </c:pt>
                <c:pt idx="413">
                  <c:v>0.43799840000000001</c:v>
                </c:pt>
                <c:pt idx="414">
                  <c:v>0.43788899999999997</c:v>
                </c:pt>
                <c:pt idx="415">
                  <c:v>0.43769780000000003</c:v>
                </c:pt>
                <c:pt idx="416">
                  <c:v>0.4376562</c:v>
                </c:pt>
                <c:pt idx="417">
                  <c:v>0.43757299999999999</c:v>
                </c:pt>
                <c:pt idx="418">
                  <c:v>0.4374786</c:v>
                </c:pt>
                <c:pt idx="419">
                  <c:v>0.4374692</c:v>
                </c:pt>
                <c:pt idx="420">
                  <c:v>0.43745030000000001</c:v>
                </c:pt>
                <c:pt idx="421">
                  <c:v>0.43741249999999998</c:v>
                </c:pt>
                <c:pt idx="422">
                  <c:v>0.43733689999999997</c:v>
                </c:pt>
                <c:pt idx="423">
                  <c:v>0.43724610000000003</c:v>
                </c:pt>
                <c:pt idx="424">
                  <c:v>0.4371179</c:v>
                </c:pt>
                <c:pt idx="425">
                  <c:v>0.43693549999999998</c:v>
                </c:pt>
                <c:pt idx="426">
                  <c:v>0.43657000000000001</c:v>
                </c:pt>
                <c:pt idx="427">
                  <c:v>0.43583739999999999</c:v>
                </c:pt>
                <c:pt idx="428">
                  <c:v>0.43524429999999997</c:v>
                </c:pt>
                <c:pt idx="429">
                  <c:v>0.43464979999999998</c:v>
                </c:pt>
                <c:pt idx="430">
                  <c:v>0.4340541</c:v>
                </c:pt>
                <c:pt idx="431">
                  <c:v>0.43345699999999998</c:v>
                </c:pt>
                <c:pt idx="432">
                  <c:v>0.43285869999999999</c:v>
                </c:pt>
                <c:pt idx="433">
                  <c:v>0.432259</c:v>
                </c:pt>
                <c:pt idx="434">
                  <c:v>0.43165809999999999</c:v>
                </c:pt>
                <c:pt idx="435">
                  <c:v>0.43160199999999999</c:v>
                </c:pt>
                <c:pt idx="436">
                  <c:v>0.43148969999999998</c:v>
                </c:pt>
                <c:pt idx="437">
                  <c:v>0.4312936</c:v>
                </c:pt>
                <c:pt idx="438">
                  <c:v>0.43106879999999997</c:v>
                </c:pt>
                <c:pt idx="439">
                  <c:v>0.4288806</c:v>
                </c:pt>
                <c:pt idx="440">
                  <c:v>0.42667759999999999</c:v>
                </c:pt>
                <c:pt idx="441">
                  <c:v>0.4244597</c:v>
                </c:pt>
                <c:pt idx="442">
                  <c:v>0.42222690000000002</c:v>
                </c:pt>
                <c:pt idx="443">
                  <c:v>0.4199793</c:v>
                </c:pt>
                <c:pt idx="444">
                  <c:v>0.4177167</c:v>
                </c:pt>
                <c:pt idx="445">
                  <c:v>0.41543940000000001</c:v>
                </c:pt>
                <c:pt idx="446">
                  <c:v>0.41180050000000001</c:v>
                </c:pt>
                <c:pt idx="447">
                  <c:v>0.40935779999999999</c:v>
                </c:pt>
                <c:pt idx="448">
                  <c:v>0.40813169999999999</c:v>
                </c:pt>
                <c:pt idx="449">
                  <c:v>0.4069026</c:v>
                </c:pt>
                <c:pt idx="450">
                  <c:v>0.40567039999999999</c:v>
                </c:pt>
                <c:pt idx="451">
                  <c:v>0.4044353</c:v>
                </c:pt>
                <c:pt idx="452">
                  <c:v>0.40319739999999998</c:v>
                </c:pt>
                <c:pt idx="453">
                  <c:v>0.4019568</c:v>
                </c:pt>
                <c:pt idx="454">
                  <c:v>0.4007135</c:v>
                </c:pt>
                <c:pt idx="455">
                  <c:v>0.39946769999999998</c:v>
                </c:pt>
                <c:pt idx="456">
                  <c:v>0.3982193</c:v>
                </c:pt>
                <c:pt idx="457">
                  <c:v>0.3969685</c:v>
                </c:pt>
                <c:pt idx="458">
                  <c:v>0.39571539999999999</c:v>
                </c:pt>
                <c:pt idx="459">
                  <c:v>0.39446009999999998</c:v>
                </c:pt>
                <c:pt idx="460">
                  <c:v>0.39320250000000001</c:v>
                </c:pt>
                <c:pt idx="461">
                  <c:v>0.39194289999999998</c:v>
                </c:pt>
                <c:pt idx="462">
                  <c:v>0.39068130000000001</c:v>
                </c:pt>
                <c:pt idx="463">
                  <c:v>0.38941759999999997</c:v>
                </c:pt>
                <c:pt idx="464">
                  <c:v>0.3881522</c:v>
                </c:pt>
                <c:pt idx="465">
                  <c:v>0.38688489999999998</c:v>
                </c:pt>
                <c:pt idx="466">
                  <c:v>0.38561590000000001</c:v>
                </c:pt>
                <c:pt idx="467">
                  <c:v>0.3843452</c:v>
                </c:pt>
                <c:pt idx="468">
                  <c:v>0.38307289999999999</c:v>
                </c:pt>
                <c:pt idx="469">
                  <c:v>0.38179920000000001</c:v>
                </c:pt>
                <c:pt idx="470">
                  <c:v>0.38052399999999997</c:v>
                </c:pt>
                <c:pt idx="471">
                  <c:v>0.37924740000000001</c:v>
                </c:pt>
                <c:pt idx="472">
                  <c:v>0.37669039999999998</c:v>
                </c:pt>
                <c:pt idx="473">
                  <c:v>0.37412879999999998</c:v>
                </c:pt>
                <c:pt idx="474">
                  <c:v>0.37156309999999998</c:v>
                </c:pt>
                <c:pt idx="475">
                  <c:v>0.36899389999999999</c:v>
                </c:pt>
                <c:pt idx="476">
                  <c:v>0.36642160000000001</c:v>
                </c:pt>
                <c:pt idx="477">
                  <c:v>0.36384670000000002</c:v>
                </c:pt>
                <c:pt idx="478">
                  <c:v>0.35998069999999999</c:v>
                </c:pt>
                <c:pt idx="479">
                  <c:v>0.35611179999999998</c:v>
                </c:pt>
                <c:pt idx="480">
                  <c:v>0.35224159999999999</c:v>
                </c:pt>
                <c:pt idx="481">
                  <c:v>0.3483716</c:v>
                </c:pt>
                <c:pt idx="482">
                  <c:v>0.34661249999999999</c:v>
                </c:pt>
                <c:pt idx="483">
                  <c:v>0.3448542</c:v>
                </c:pt>
                <c:pt idx="484">
                  <c:v>0.34309669999999998</c:v>
                </c:pt>
                <c:pt idx="485">
                  <c:v>0.34134009999999998</c:v>
                </c:pt>
                <c:pt idx="486">
                  <c:v>0.3395842</c:v>
                </c:pt>
                <c:pt idx="487">
                  <c:v>0.3378292</c:v>
                </c:pt>
                <c:pt idx="488">
                  <c:v>0.33607490000000001</c:v>
                </c:pt>
                <c:pt idx="489">
                  <c:v>0.33601219999999998</c:v>
                </c:pt>
                <c:pt idx="490">
                  <c:v>0.33588669999999998</c:v>
                </c:pt>
                <c:pt idx="491">
                  <c:v>0.33566770000000001</c:v>
                </c:pt>
                <c:pt idx="492">
                  <c:v>0.33556839999999999</c:v>
                </c:pt>
                <c:pt idx="493">
                  <c:v>0.33553050000000001</c:v>
                </c:pt>
                <c:pt idx="494">
                  <c:v>0.33549259999999997</c:v>
                </c:pt>
                <c:pt idx="495">
                  <c:v>0.33541680000000001</c:v>
                </c:pt>
                <c:pt idx="496">
                  <c:v>0.33540930000000002</c:v>
                </c:pt>
                <c:pt idx="497">
                  <c:v>0.33539409999999997</c:v>
                </c:pt>
                <c:pt idx="498">
                  <c:v>0.33536379999999999</c:v>
                </c:pt>
                <c:pt idx="499">
                  <c:v>0.33530320000000002</c:v>
                </c:pt>
                <c:pt idx="500">
                  <c:v>0.33522420000000003</c:v>
                </c:pt>
                <c:pt idx="501">
                  <c:v>0.33512769999999997</c:v>
                </c:pt>
                <c:pt idx="502">
                  <c:v>0.33499980000000001</c:v>
                </c:pt>
                <c:pt idx="503">
                  <c:v>0.33479059999999999</c:v>
                </c:pt>
                <c:pt idx="504">
                  <c:v>0.33438129999999999</c:v>
                </c:pt>
                <c:pt idx="505">
                  <c:v>0.32884679999999999</c:v>
                </c:pt>
                <c:pt idx="506">
                  <c:v>0.32878429999999997</c:v>
                </c:pt>
                <c:pt idx="507">
                  <c:v>0.32865929999999999</c:v>
                </c:pt>
                <c:pt idx="508">
                  <c:v>0.32844099999999998</c:v>
                </c:pt>
                <c:pt idx="509">
                  <c:v>0.32819110000000001</c:v>
                </c:pt>
                <c:pt idx="510">
                  <c:v>0.32210640000000001</c:v>
                </c:pt>
                <c:pt idx="511">
                  <c:v>0.31605909999999998</c:v>
                </c:pt>
                <c:pt idx="512">
                  <c:v>0.31004920000000002</c:v>
                </c:pt>
                <c:pt idx="513">
                  <c:v>0.30407669999999998</c:v>
                </c:pt>
                <c:pt idx="514">
                  <c:v>0.2981415</c:v>
                </c:pt>
                <c:pt idx="515">
                  <c:v>0.2922438</c:v>
                </c:pt>
                <c:pt idx="516">
                  <c:v>0.28638340000000001</c:v>
                </c:pt>
                <c:pt idx="517">
                  <c:v>0.28149479999999999</c:v>
                </c:pt>
                <c:pt idx="518">
                  <c:v>0.27664749999999999</c:v>
                </c:pt>
                <c:pt idx="519">
                  <c:v>0.27184160000000002</c:v>
                </c:pt>
                <c:pt idx="520">
                  <c:v>0.26707700000000001</c:v>
                </c:pt>
                <c:pt idx="521">
                  <c:v>0.26235370000000002</c:v>
                </c:pt>
                <c:pt idx="522">
                  <c:v>0.25767180000000001</c:v>
                </c:pt>
                <c:pt idx="523">
                  <c:v>0.25303120000000001</c:v>
                </c:pt>
                <c:pt idx="524">
                  <c:v>0.25064710000000001</c:v>
                </c:pt>
                <c:pt idx="525">
                  <c:v>0.24827589999999999</c:v>
                </c:pt>
                <c:pt idx="526">
                  <c:v>0.24591759999999999</c:v>
                </c:pt>
                <c:pt idx="527">
                  <c:v>0.24357200000000001</c:v>
                </c:pt>
                <c:pt idx="528">
                  <c:v>0.24123929999999999</c:v>
                </c:pt>
                <c:pt idx="529">
                  <c:v>0.23891950000000001</c:v>
                </c:pt>
                <c:pt idx="530">
                  <c:v>0.2366125</c:v>
                </c:pt>
                <c:pt idx="531">
                  <c:v>0.2365583</c:v>
                </c:pt>
                <c:pt idx="532">
                  <c:v>0.23644999999999999</c:v>
                </c:pt>
                <c:pt idx="533">
                  <c:v>0.236261</c:v>
                </c:pt>
                <c:pt idx="534">
                  <c:v>0.2361608</c:v>
                </c:pt>
                <c:pt idx="535">
                  <c:v>0.23613799999999999</c:v>
                </c:pt>
                <c:pt idx="536">
                  <c:v>0.2360923</c:v>
                </c:pt>
                <c:pt idx="537">
                  <c:v>0.23604459999999999</c:v>
                </c:pt>
                <c:pt idx="538">
                  <c:v>0.23603979999999999</c:v>
                </c:pt>
                <c:pt idx="539">
                  <c:v>0.2360303</c:v>
                </c:pt>
                <c:pt idx="540">
                  <c:v>0.23601130000000001</c:v>
                </c:pt>
                <c:pt idx="541">
                  <c:v>0.23597319999999999</c:v>
                </c:pt>
                <c:pt idx="542">
                  <c:v>0.2359076</c:v>
                </c:pt>
                <c:pt idx="543">
                  <c:v>0.2358421</c:v>
                </c:pt>
                <c:pt idx="544">
                  <c:v>0.23574780000000001</c:v>
                </c:pt>
                <c:pt idx="545">
                  <c:v>0.23562710000000001</c:v>
                </c:pt>
                <c:pt idx="546">
                  <c:v>0.23538590000000001</c:v>
                </c:pt>
                <c:pt idx="547">
                  <c:v>0.2349416</c:v>
                </c:pt>
                <c:pt idx="548">
                  <c:v>0.23041139999999999</c:v>
                </c:pt>
                <c:pt idx="549">
                  <c:v>0.23038310000000001</c:v>
                </c:pt>
                <c:pt idx="550">
                  <c:v>0.23032649999999999</c:v>
                </c:pt>
                <c:pt idx="551">
                  <c:v>0.23021330000000001</c:v>
                </c:pt>
                <c:pt idx="552">
                  <c:v>0.2300787</c:v>
                </c:pt>
                <c:pt idx="553">
                  <c:v>0.22985259999999999</c:v>
                </c:pt>
                <c:pt idx="554">
                  <c:v>0.2220936</c:v>
                </c:pt>
                <c:pt idx="555">
                  <c:v>0.21450949999999999</c:v>
                </c:pt>
                <c:pt idx="556">
                  <c:v>0.20710039999999999</c:v>
                </c:pt>
                <c:pt idx="557">
                  <c:v>0.19986619999999999</c:v>
                </c:pt>
                <c:pt idx="558">
                  <c:v>0.19280700000000001</c:v>
                </c:pt>
                <c:pt idx="559">
                  <c:v>0.1859227</c:v>
                </c:pt>
                <c:pt idx="560">
                  <c:v>0.17921339999999999</c:v>
                </c:pt>
                <c:pt idx="561">
                  <c:v>0.1782946</c:v>
                </c:pt>
                <c:pt idx="562">
                  <c:v>0.17511019999999999</c:v>
                </c:pt>
                <c:pt idx="563">
                  <c:v>0.17196790000000001</c:v>
                </c:pt>
                <c:pt idx="564">
                  <c:v>0.16886780000000001</c:v>
                </c:pt>
                <c:pt idx="565">
                  <c:v>0.1658097</c:v>
                </c:pt>
                <c:pt idx="566">
                  <c:v>0.16279379999999999</c:v>
                </c:pt>
                <c:pt idx="567">
                  <c:v>0.15981989999999999</c:v>
                </c:pt>
                <c:pt idx="568">
                  <c:v>0.1568881</c:v>
                </c:pt>
                <c:pt idx="569">
                  <c:v>0.1568213</c:v>
                </c:pt>
                <c:pt idx="570">
                  <c:v>0.15673219999999999</c:v>
                </c:pt>
                <c:pt idx="571">
                  <c:v>0.15664030000000001</c:v>
                </c:pt>
                <c:pt idx="572">
                  <c:v>0.15656709999999999</c:v>
                </c:pt>
                <c:pt idx="573">
                  <c:v>0.1565212</c:v>
                </c:pt>
                <c:pt idx="574">
                  <c:v>0.1564623</c:v>
                </c:pt>
                <c:pt idx="575">
                  <c:v>0.1564564</c:v>
                </c:pt>
                <c:pt idx="576">
                  <c:v>0.15644459999999999</c:v>
                </c:pt>
                <c:pt idx="577">
                  <c:v>0.156421</c:v>
                </c:pt>
                <c:pt idx="578">
                  <c:v>0.1563823</c:v>
                </c:pt>
                <c:pt idx="579">
                  <c:v>0.15634000000000001</c:v>
                </c:pt>
                <c:pt idx="580">
                  <c:v>0.1562858</c:v>
                </c:pt>
                <c:pt idx="581">
                  <c:v>0.15621750000000001</c:v>
                </c:pt>
                <c:pt idx="582">
                  <c:v>0.15610589999999999</c:v>
                </c:pt>
                <c:pt idx="583">
                  <c:v>0.15592410000000001</c:v>
                </c:pt>
                <c:pt idx="584">
                  <c:v>0.155561</c:v>
                </c:pt>
                <c:pt idx="585">
                  <c:v>0.15483669999999999</c:v>
                </c:pt>
                <c:pt idx="586">
                  <c:v>0.15306800000000001</c:v>
                </c:pt>
                <c:pt idx="587">
                  <c:v>0.15225279999999999</c:v>
                </c:pt>
                <c:pt idx="588">
                  <c:v>0.15222939999999999</c:v>
                </c:pt>
                <c:pt idx="589">
                  <c:v>0.1521827</c:v>
                </c:pt>
                <c:pt idx="590">
                  <c:v>0.15208930000000001</c:v>
                </c:pt>
                <c:pt idx="591">
                  <c:v>0.1520234</c:v>
                </c:pt>
                <c:pt idx="592">
                  <c:v>0.15194679999999999</c:v>
                </c:pt>
                <c:pt idx="593">
                  <c:v>0.15183679999999999</c:v>
                </c:pt>
                <c:pt idx="594">
                  <c:v>0.14327110000000001</c:v>
                </c:pt>
                <c:pt idx="595">
                  <c:v>0.135075</c:v>
                </c:pt>
                <c:pt idx="596">
                  <c:v>0.12724849999999999</c:v>
                </c:pt>
                <c:pt idx="597">
                  <c:v>0.1197915</c:v>
                </c:pt>
                <c:pt idx="598">
                  <c:v>0.112704</c:v>
                </c:pt>
                <c:pt idx="599">
                  <c:v>0.1059862</c:v>
                </c:pt>
                <c:pt idx="600">
                  <c:v>9.9637820000000002E-2</c:v>
                </c:pt>
                <c:pt idx="601">
                  <c:v>9.9609859999999995E-2</c:v>
                </c:pt>
                <c:pt idx="602">
                  <c:v>9.9553970000000006E-2</c:v>
                </c:pt>
                <c:pt idx="603">
                  <c:v>9.9456409999999995E-2</c:v>
                </c:pt>
                <c:pt idx="604">
                  <c:v>9.9402359999999995E-2</c:v>
                </c:pt>
                <c:pt idx="605">
                  <c:v>9.9389340000000007E-2</c:v>
                </c:pt>
                <c:pt idx="606">
                  <c:v>9.9370810000000004E-2</c:v>
                </c:pt>
                <c:pt idx="607">
                  <c:v>9.9344769999999999E-2</c:v>
                </c:pt>
                <c:pt idx="608">
                  <c:v>9.9342159999999999E-2</c:v>
                </c:pt>
                <c:pt idx="609">
                  <c:v>9.9336949999999993E-2</c:v>
                </c:pt>
                <c:pt idx="610">
                  <c:v>9.9326540000000005E-2</c:v>
                </c:pt>
                <c:pt idx="611">
                  <c:v>9.9305710000000005E-2</c:v>
                </c:pt>
                <c:pt idx="612">
                  <c:v>9.927677E-2</c:v>
                </c:pt>
                <c:pt idx="613">
                  <c:v>9.9244739999999998E-2</c:v>
                </c:pt>
                <c:pt idx="614">
                  <c:v>9.9203470000000002E-2</c:v>
                </c:pt>
                <c:pt idx="615">
                  <c:v>9.9146460000000006E-2</c:v>
                </c:pt>
                <c:pt idx="616">
                  <c:v>9.9050650000000004E-2</c:v>
                </c:pt>
                <c:pt idx="617">
                  <c:v>9.8875489999999996E-2</c:v>
                </c:pt>
                <c:pt idx="618">
                  <c:v>9.6454869999999998E-2</c:v>
                </c:pt>
                <c:pt idx="619">
                  <c:v>9.6427680000000002E-2</c:v>
                </c:pt>
                <c:pt idx="620">
                  <c:v>9.6373329999999993E-2</c:v>
                </c:pt>
                <c:pt idx="621">
                  <c:v>9.6278500000000003E-2</c:v>
                </c:pt>
                <c:pt idx="622">
                  <c:v>9.6169930000000001E-2</c:v>
                </c:pt>
                <c:pt idx="623">
                  <c:v>9.2113639999999997E-2</c:v>
                </c:pt>
                <c:pt idx="624">
                  <c:v>8.8198269999999995E-2</c:v>
                </c:pt>
                <c:pt idx="625">
                  <c:v>8.4423819999999997E-2</c:v>
                </c:pt>
                <c:pt idx="626">
                  <c:v>8.0790299999999995E-2</c:v>
                </c:pt>
                <c:pt idx="627">
                  <c:v>7.7297699999999997E-2</c:v>
                </c:pt>
                <c:pt idx="628">
                  <c:v>7.3946020000000001E-2</c:v>
                </c:pt>
                <c:pt idx="629">
                  <c:v>7.0735270000000003E-2</c:v>
                </c:pt>
                <c:pt idx="630">
                  <c:v>7.0735240000000005E-2</c:v>
                </c:pt>
                <c:pt idx="631">
                  <c:v>7.0735240000000005E-2</c:v>
                </c:pt>
                <c:pt idx="632">
                  <c:v>7.0735240000000005E-2</c:v>
                </c:pt>
                <c:pt idx="633">
                  <c:v>7.0735240000000005E-2</c:v>
                </c:pt>
                <c:pt idx="634">
                  <c:v>7.0735240000000005E-2</c:v>
                </c:pt>
                <c:pt idx="635">
                  <c:v>7.0735240000000005E-2</c:v>
                </c:pt>
                <c:pt idx="636">
                  <c:v>7.0735240000000005E-2</c:v>
                </c:pt>
                <c:pt idx="637">
                  <c:v>7.0735240000000005E-2</c:v>
                </c:pt>
                <c:pt idx="638">
                  <c:v>7.0735240000000005E-2</c:v>
                </c:pt>
                <c:pt idx="639">
                  <c:v>7.0735240000000005E-2</c:v>
                </c:pt>
                <c:pt idx="640">
                  <c:v>7.0735240000000005E-2</c:v>
                </c:pt>
                <c:pt idx="641">
                  <c:v>7.0735240000000005E-2</c:v>
                </c:pt>
                <c:pt idx="642">
                  <c:v>7.0735240000000005E-2</c:v>
                </c:pt>
                <c:pt idx="643">
                  <c:v>7.0735240000000005E-2</c:v>
                </c:pt>
                <c:pt idx="644">
                  <c:v>7.0314710000000002E-2</c:v>
                </c:pt>
                <c:pt idx="645">
                  <c:v>6.9895600000000002E-2</c:v>
                </c:pt>
                <c:pt idx="646">
                  <c:v>6.8615120000000002E-2</c:v>
                </c:pt>
                <c:pt idx="647">
                  <c:v>6.7355209999999999E-2</c:v>
                </c:pt>
                <c:pt idx="648">
                  <c:v>6.6115869999999993E-2</c:v>
                </c:pt>
                <c:pt idx="649">
                  <c:v>6.4897090000000004E-2</c:v>
                </c:pt>
                <c:pt idx="650">
                  <c:v>6.3698879999999999E-2</c:v>
                </c:pt>
                <c:pt idx="651">
                  <c:v>6.2521240000000006E-2</c:v>
                </c:pt>
                <c:pt idx="652">
                  <c:v>6.1364160000000001E-2</c:v>
                </c:pt>
                <c:pt idx="653">
                  <c:v>6.1346020000000001E-2</c:v>
                </c:pt>
                <c:pt idx="654">
                  <c:v>6.1309740000000001E-2</c:v>
                </c:pt>
                <c:pt idx="655">
                  <c:v>6.1246429999999998E-2</c:v>
                </c:pt>
                <c:pt idx="656">
                  <c:v>6.1212240000000001E-2</c:v>
                </c:pt>
                <c:pt idx="657">
                  <c:v>6.1201690000000003E-2</c:v>
                </c:pt>
                <c:pt idx="658">
                  <c:v>6.1195079999999999E-2</c:v>
                </c:pt>
                <c:pt idx="659">
                  <c:v>6.1187190000000002E-2</c:v>
                </c:pt>
                <c:pt idx="660">
                  <c:v>6.1173980000000003E-2</c:v>
                </c:pt>
                <c:pt idx="661">
                  <c:v>6.1172659999999997E-2</c:v>
                </c:pt>
                <c:pt idx="662">
                  <c:v>6.1170019999999999E-2</c:v>
                </c:pt>
                <c:pt idx="663">
                  <c:v>6.1164740000000002E-2</c:v>
                </c:pt>
                <c:pt idx="664">
                  <c:v>6.1154180000000002E-2</c:v>
                </c:pt>
                <c:pt idx="665">
                  <c:v>6.1134470000000003E-2</c:v>
                </c:pt>
                <c:pt idx="666">
                  <c:v>6.1116360000000002E-2</c:v>
                </c:pt>
                <c:pt idx="667">
                  <c:v>6.1090070000000003E-2</c:v>
                </c:pt>
                <c:pt idx="668">
                  <c:v>6.1059950000000002E-2</c:v>
                </c:pt>
                <c:pt idx="669">
                  <c:v>6.100295E-2</c:v>
                </c:pt>
                <c:pt idx="670">
                  <c:v>6.0918069999999998E-2</c:v>
                </c:pt>
                <c:pt idx="671">
                  <c:v>6.0748709999999997E-2</c:v>
                </c:pt>
                <c:pt idx="672">
                  <c:v>6.0411239999999998E-2</c:v>
                </c:pt>
                <c:pt idx="673">
                  <c:v>6.0045639999999997E-2</c:v>
                </c:pt>
                <c:pt idx="674">
                  <c:v>5.9663220000000003E-2</c:v>
                </c:pt>
                <c:pt idx="675">
                  <c:v>5.9626650000000003E-2</c:v>
                </c:pt>
                <c:pt idx="676">
                  <c:v>5.930175E-2</c:v>
                </c:pt>
                <c:pt idx="677">
                  <c:v>5.9287189999999997E-2</c:v>
                </c:pt>
                <c:pt idx="678">
                  <c:v>5.9258110000000003E-2</c:v>
                </c:pt>
                <c:pt idx="679">
                  <c:v>5.9199969999999998E-2</c:v>
                </c:pt>
                <c:pt idx="680">
                  <c:v>5.9117459999999997E-2</c:v>
                </c:pt>
                <c:pt idx="681">
                  <c:v>5.5369309999999998E-2</c:v>
                </c:pt>
                <c:pt idx="682">
                  <c:v>5.1818929999999999E-2</c:v>
                </c:pt>
                <c:pt idx="683">
                  <c:v>4.8466299999999997E-2</c:v>
                </c:pt>
                <c:pt idx="684">
                  <c:v>4.531143E-2</c:v>
                </c:pt>
                <c:pt idx="685">
                  <c:v>4.2354320000000001E-2</c:v>
                </c:pt>
                <c:pt idx="686">
                  <c:v>3.9594959999999998E-2</c:v>
                </c:pt>
                <c:pt idx="687">
                  <c:v>3.7033370000000003E-2</c:v>
                </c:pt>
                <c:pt idx="688">
                  <c:v>3.7012549999999998E-2</c:v>
                </c:pt>
                <c:pt idx="689">
                  <c:v>3.6984820000000002E-2</c:v>
                </c:pt>
                <c:pt idx="690">
                  <c:v>3.6970509999999998E-2</c:v>
                </c:pt>
                <c:pt idx="691">
                  <c:v>3.6941920000000003E-2</c:v>
                </c:pt>
                <c:pt idx="692">
                  <c:v>3.6931319999999997E-2</c:v>
                </c:pt>
                <c:pt idx="693">
                  <c:v>3.6915120000000003E-2</c:v>
                </c:pt>
                <c:pt idx="694">
                  <c:v>3.6913500000000002E-2</c:v>
                </c:pt>
                <c:pt idx="695">
                  <c:v>3.691026E-2</c:v>
                </c:pt>
                <c:pt idx="696">
                  <c:v>3.6903779999999997E-2</c:v>
                </c:pt>
                <c:pt idx="697">
                  <c:v>3.6894160000000002E-2</c:v>
                </c:pt>
                <c:pt idx="698">
                  <c:v>3.6883140000000002E-2</c:v>
                </c:pt>
                <c:pt idx="699">
                  <c:v>3.6869880000000001E-2</c:v>
                </c:pt>
                <c:pt idx="700">
                  <c:v>3.685277E-2</c:v>
                </c:pt>
                <c:pt idx="701">
                  <c:v>3.6827319999999997E-2</c:v>
                </c:pt>
                <c:pt idx="702">
                  <c:v>3.6786630000000001E-2</c:v>
                </c:pt>
                <c:pt idx="703">
                  <c:v>3.6706610000000001E-2</c:v>
                </c:pt>
                <c:pt idx="704">
                  <c:v>3.6319520000000001E-2</c:v>
                </c:pt>
                <c:pt idx="705">
                  <c:v>3.5752480000000003E-2</c:v>
                </c:pt>
                <c:pt idx="706">
                  <c:v>3.574157E-2</c:v>
                </c:pt>
                <c:pt idx="707">
                  <c:v>3.5719760000000003E-2</c:v>
                </c:pt>
                <c:pt idx="708">
                  <c:v>3.568172E-2</c:v>
                </c:pt>
                <c:pt idx="709">
                  <c:v>3.5638179999999998E-2</c:v>
                </c:pt>
                <c:pt idx="710">
                  <c:v>3.3322570000000003E-2</c:v>
                </c:pt>
                <c:pt idx="711">
                  <c:v>3.1136E-2</c:v>
                </c:pt>
                <c:pt idx="712">
                  <c:v>2.9078440000000001E-2</c:v>
                </c:pt>
                <c:pt idx="713">
                  <c:v>2.7149909999999999E-2</c:v>
                </c:pt>
                <c:pt idx="714">
                  <c:v>2.535039E-2</c:v>
                </c:pt>
                <c:pt idx="715">
                  <c:v>2.36799E-2</c:v>
                </c:pt>
                <c:pt idx="716">
                  <c:v>2.2138439999999999E-2</c:v>
                </c:pt>
                <c:pt idx="717">
                  <c:v>2.2131640000000001E-2</c:v>
                </c:pt>
                <c:pt idx="718">
                  <c:v>2.211807E-2</c:v>
                </c:pt>
                <c:pt idx="719">
                  <c:v>2.209438E-2</c:v>
                </c:pt>
                <c:pt idx="720">
                  <c:v>2.208187E-2</c:v>
                </c:pt>
                <c:pt idx="721">
                  <c:v>2.2077260000000001E-2</c:v>
                </c:pt>
                <c:pt idx="722">
                  <c:v>2.2076479999999999E-2</c:v>
                </c:pt>
                <c:pt idx="723">
                  <c:v>2.2074920000000001E-2</c:v>
                </c:pt>
                <c:pt idx="724">
                  <c:v>2.2071799999999999E-2</c:v>
                </c:pt>
                <c:pt idx="725">
                  <c:v>2.206727E-2</c:v>
                </c:pt>
                <c:pt idx="726">
                  <c:v>2.2066820000000001E-2</c:v>
                </c:pt>
                <c:pt idx="727">
                  <c:v>2.2065910000000001E-2</c:v>
                </c:pt>
                <c:pt idx="728">
                  <c:v>2.20641E-2</c:v>
                </c:pt>
                <c:pt idx="729">
                  <c:v>2.2060469999999999E-2</c:v>
                </c:pt>
                <c:pt idx="730">
                  <c:v>2.205404E-2</c:v>
                </c:pt>
                <c:pt idx="731">
                  <c:v>2.2047239999999999E-2</c:v>
                </c:pt>
                <c:pt idx="732">
                  <c:v>2.203836E-2</c:v>
                </c:pt>
                <c:pt idx="733">
                  <c:v>2.2027629999999999E-2</c:v>
                </c:pt>
                <c:pt idx="734">
                  <c:v>2.2009850000000001E-2</c:v>
                </c:pt>
                <c:pt idx="735">
                  <c:v>2.198224E-2</c:v>
                </c:pt>
                <c:pt idx="736">
                  <c:v>2.1927169999999999E-2</c:v>
                </c:pt>
                <c:pt idx="737">
                  <c:v>2.181744E-2</c:v>
                </c:pt>
                <c:pt idx="738">
                  <c:v>2.136822E-2</c:v>
                </c:pt>
                <c:pt idx="739">
                  <c:v>2.136414E-2</c:v>
                </c:pt>
                <c:pt idx="740">
                  <c:v>2.135598E-2</c:v>
                </c:pt>
                <c:pt idx="741">
                  <c:v>2.1339670000000002E-2</c:v>
                </c:pt>
                <c:pt idx="742">
                  <c:v>2.1332130000000001E-2</c:v>
                </c:pt>
                <c:pt idx="743">
                  <c:v>2.1299559999999999E-2</c:v>
                </c:pt>
                <c:pt idx="744">
                  <c:v>2.066697E-2</c:v>
                </c:pt>
                <c:pt idx="745">
                  <c:v>2.0052299999999999E-2</c:v>
                </c:pt>
                <c:pt idx="746">
                  <c:v>1.945554E-2</c:v>
                </c:pt>
                <c:pt idx="747">
                  <c:v>1.8876690000000002E-2</c:v>
                </c:pt>
                <c:pt idx="748">
                  <c:v>1.831576E-2</c:v>
                </c:pt>
                <c:pt idx="749">
                  <c:v>1.7772739999999999E-2</c:v>
                </c:pt>
                <c:pt idx="750">
                  <c:v>1.7247640000000002E-2</c:v>
                </c:pt>
                <c:pt idx="751">
                  <c:v>1.7140079999999999E-2</c:v>
                </c:pt>
                <c:pt idx="752">
                  <c:v>1.7123349999999999E-2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50819160"/>
        <c:axId val="750819552"/>
      </c:scatterChart>
      <c:valAx>
        <c:axId val="750819160"/>
        <c:scaling>
          <c:orientation val="minMax"/>
          <c:max val="2.000000000000001E-7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19552"/>
        <c:crosses val="autoZero"/>
        <c:crossBetween val="midCat"/>
      </c:valAx>
      <c:valAx>
        <c:axId val="750819552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0819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70880-EA83-4161-A683-B7D15BBF5150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11D95-971B-44FB-AF42-8E0F40C32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5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1D95-971B-44FB-AF42-8E0F40C32D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04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11D95-971B-44FB-AF42-8E0F40C32D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38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9F6CA8-458B-4F4E-B0F3-E1F77346D6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9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E44BF-FAE5-419C-86F2-953B385548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1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4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85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0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1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94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8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6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4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8FCAD-7372-4A44-BC5F-0228809EE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MBD electronics </a:t>
            </a:r>
            <a:r>
              <a:rPr lang="en-US" dirty="0" smtClean="0"/>
              <a:t>Design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</a:p>
          <a:p>
            <a:r>
              <a:rPr lang="en-US" dirty="0" smtClean="0"/>
              <a:t>Scope, block diagram etc.</a:t>
            </a:r>
          </a:p>
          <a:p>
            <a:r>
              <a:rPr lang="en-US" dirty="0" smtClean="0"/>
              <a:t>Timing measurement, charge measurement.</a:t>
            </a:r>
          </a:p>
          <a:p>
            <a:r>
              <a:rPr lang="en-US" dirty="0" smtClean="0"/>
              <a:t>Clock </a:t>
            </a:r>
            <a:r>
              <a:rPr lang="en-US" dirty="0" err="1" smtClean="0"/>
              <a:t>Fanout</a:t>
            </a:r>
            <a:r>
              <a:rPr lang="en-US" dirty="0"/>
              <a:t> </a:t>
            </a:r>
            <a:r>
              <a:rPr lang="en-US" dirty="0" smtClean="0"/>
              <a:t>module, backplane &amp; controller.</a:t>
            </a:r>
          </a:p>
          <a:p>
            <a:r>
              <a:rPr lang="en-US" dirty="0" smtClean="0"/>
              <a:t>ADC block diagram, Level 1 trigger discussion.</a:t>
            </a:r>
          </a:p>
          <a:p>
            <a:r>
              <a:rPr lang="en-US" dirty="0" smtClean="0"/>
              <a:t>Test pulse issue</a:t>
            </a:r>
          </a:p>
          <a:p>
            <a:r>
              <a:rPr lang="en-US" dirty="0" smtClean="0"/>
              <a:t>Production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MBD electronics FDR by C.Y. Chi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844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/>
          </p:nvPr>
        </p:nvGraphicFramePr>
        <p:xfrm>
          <a:off x="4841081" y="1519237"/>
          <a:ext cx="6662738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/>
          </p:nvPr>
        </p:nvGraphicFramePr>
        <p:xfrm>
          <a:off x="4841081" y="1519237"/>
          <a:ext cx="6734175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826793" y="1519237"/>
          <a:ext cx="6691314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831556" y="1509712"/>
          <a:ext cx="6681788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05750" y="5891212"/>
            <a:ext cx="161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200ns full scale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5400000">
            <a:off x="3999872" y="3676650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2V full scale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33520" y="742950"/>
            <a:ext cx="43444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Shaping function as function of shaper input</a:t>
            </a:r>
          </a:p>
          <a:p>
            <a:r>
              <a:rPr lang="en-US" dirty="0" smtClean="0"/>
              <a:t>(2ns, 5ns, 10ns, 20ns) </a:t>
            </a:r>
          </a:p>
          <a:p>
            <a:r>
              <a:rPr lang="en-US" dirty="0" smtClean="0"/>
              <a:t> Shaping function  is 3 20ns shaper.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6250" y="1519237"/>
            <a:ext cx="2886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Width are define as the discriminator comparator (leading edge) vs beam gate (falling edge)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609600" y="3429000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9200" y="3429000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9200" y="3962400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71600" y="3429000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71600" y="3429000"/>
            <a:ext cx="19907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9600" y="4343400"/>
            <a:ext cx="304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14400" y="4343400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14400" y="4886325"/>
            <a:ext cx="152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438400" y="4343400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438400" y="4343400"/>
            <a:ext cx="9239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9600" y="5257800"/>
            <a:ext cx="6096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219200" y="5257800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219200" y="5791200"/>
            <a:ext cx="152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71600" y="5791200"/>
            <a:ext cx="1066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438400" y="5257800"/>
            <a:ext cx="0" cy="533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38400" y="5257800"/>
            <a:ext cx="923925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85800" y="3124200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76275" y="3981451"/>
            <a:ext cx="58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87863" y="5808107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Shaper input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699" y="64865"/>
            <a:ext cx="5620687" cy="6474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70571" y="5617029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MBD clock module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6253" y="423609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Delay chips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10109076" y="3382819"/>
            <a:ext cx="1106393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Input from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Calorimeter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Crate controller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10788127" y="4077475"/>
            <a:ext cx="662473" cy="15862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962355" y="1409324"/>
            <a:ext cx="815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Slow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Control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out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5822301" y="5019869"/>
            <a:ext cx="205274" cy="2985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742991" y="3748216"/>
            <a:ext cx="363893" cy="2546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Right Arrow 12"/>
          <p:cNvSpPr/>
          <p:nvPr/>
        </p:nvSpPr>
        <p:spPr>
          <a:xfrm>
            <a:off x="5822301" y="4362061"/>
            <a:ext cx="205274" cy="2985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01657" y="5318449"/>
            <a:ext cx="430887" cy="80675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600" b="1" dirty="0" smtClean="0"/>
              <a:t>TP delay</a:t>
            </a:r>
            <a:endParaRPr lang="en-US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83864" y="5617029"/>
            <a:ext cx="1022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Test pulse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5584" y="4222330"/>
            <a:ext cx="677108" cy="578042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Beam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Gate 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7513" y="3572010"/>
            <a:ext cx="684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Clock 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input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41990" y="1243331"/>
            <a:ext cx="461665" cy="183037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Beam Gate </a:t>
            </a:r>
            <a:r>
              <a:rPr lang="en-US" dirty="0" err="1" smtClean="0">
                <a:solidFill>
                  <a:srgbClr val="FFFF00"/>
                </a:solidFill>
              </a:rPr>
              <a:t>Fanout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362190" y="2111767"/>
            <a:ext cx="470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TP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out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2873" y="993616"/>
            <a:ext cx="533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Receiver clock from Clock Mater module</a:t>
            </a:r>
          </a:p>
          <a:p>
            <a:endParaRPr lang="en-US" sz="1600" dirty="0"/>
          </a:p>
          <a:p>
            <a:r>
              <a:rPr lang="en-US" sz="1600" dirty="0" smtClean="0"/>
              <a:t>Generate Beam Gate ( ~25ns) </a:t>
            </a:r>
          </a:p>
          <a:p>
            <a:r>
              <a:rPr lang="en-US" sz="1600" dirty="0" smtClean="0"/>
              <a:t>      “AND” operation between clock and /Clock delay</a:t>
            </a:r>
          </a:p>
          <a:p>
            <a:endParaRPr lang="en-US" sz="1600" dirty="0"/>
          </a:p>
          <a:p>
            <a:r>
              <a:rPr lang="en-US" sz="1600" dirty="0" smtClean="0"/>
              <a:t>Coaxially </a:t>
            </a:r>
            <a:r>
              <a:rPr lang="en-US" sz="1600" dirty="0" err="1" smtClean="0"/>
              <a:t>fanout</a:t>
            </a:r>
            <a:r>
              <a:rPr lang="en-US" sz="1600" dirty="0" smtClean="0"/>
              <a:t> all the beam gate pulse to discriminator modules.</a:t>
            </a:r>
          </a:p>
          <a:p>
            <a:endParaRPr lang="en-US" sz="1600" dirty="0"/>
          </a:p>
          <a:p>
            <a:r>
              <a:rPr lang="en-US" sz="1600" dirty="0" smtClean="0"/>
              <a:t>Generate 2 test pulse options, test pulse or test pulse + ~1ns (cable delay) </a:t>
            </a:r>
          </a:p>
          <a:p>
            <a:endParaRPr lang="en-US" sz="1600" dirty="0"/>
          </a:p>
          <a:p>
            <a:r>
              <a:rPr lang="en-US" sz="1600" dirty="0" smtClean="0"/>
              <a:t>Test pulse delay are set by cables and by 3 set of delay chips (MC100EP196FAG), 80ps per step, 10ns per chip, 30ns range. </a:t>
            </a:r>
          </a:p>
          <a:p>
            <a:endParaRPr lang="en-US" sz="1600" dirty="0"/>
          </a:p>
          <a:p>
            <a:r>
              <a:rPr lang="en-US" sz="1600" dirty="0" smtClean="0"/>
              <a:t>Receive slow control from digitizer crate controller </a:t>
            </a:r>
          </a:p>
          <a:p>
            <a:endParaRPr lang="en-US" sz="1600" dirty="0" smtClean="0"/>
          </a:p>
          <a:p>
            <a:r>
              <a:rPr lang="en-US" sz="1600" dirty="0" smtClean="0"/>
              <a:t>Slow control set</a:t>
            </a:r>
          </a:p>
          <a:p>
            <a:r>
              <a:rPr lang="en-US" sz="1600" dirty="0"/>
              <a:t>	</a:t>
            </a:r>
            <a:r>
              <a:rPr lang="en-US" sz="1600" i="1" dirty="0" smtClean="0"/>
              <a:t>threshold DAC, charge injector DAC</a:t>
            </a:r>
          </a:p>
          <a:p>
            <a:r>
              <a:rPr lang="en-US" sz="1600" dirty="0"/>
              <a:t>	</a:t>
            </a:r>
            <a:r>
              <a:rPr lang="en-US" sz="1600" i="1" dirty="0" smtClean="0"/>
              <a:t>test pulse firing, delay steps,</a:t>
            </a:r>
          </a:p>
          <a:p>
            <a:r>
              <a:rPr lang="en-US" sz="1600" i="1" dirty="0"/>
              <a:t>	</a:t>
            </a:r>
            <a:r>
              <a:rPr lang="en-US" sz="1600" dirty="0" smtClean="0"/>
              <a:t>test pulse option (with or without 1ns delay)</a:t>
            </a:r>
          </a:p>
          <a:p>
            <a:endParaRPr lang="en-US" sz="1600" dirty="0"/>
          </a:p>
          <a:p>
            <a:r>
              <a:rPr lang="en-US" sz="1600" dirty="0" smtClean="0">
                <a:sym typeface="Wingdings" panose="05000000000000000000" pitchFamily="2" charset="2"/>
              </a:rPr>
              <a:t>FPGA are ALTERA MAX series (EPLD)</a:t>
            </a:r>
            <a:endParaRPr lang="en-US" sz="16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9107010" y="3541168"/>
            <a:ext cx="957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Fine delay </a:t>
            </a:r>
          </a:p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adjustments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902" y="268945"/>
            <a:ext cx="2228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MBD Clock Module</a:t>
            </a:r>
            <a:endParaRPr lang="en-US" sz="2000" b="1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6734208" y="4574651"/>
            <a:ext cx="778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Fix delay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jumper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96606" y="5008793"/>
            <a:ext cx="880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30ns range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839995" y="6484160"/>
            <a:ext cx="2743200" cy="365125"/>
          </a:xfrm>
        </p:spPr>
        <p:txBody>
          <a:bodyPr/>
          <a:lstStyle/>
          <a:p>
            <a:fld id="{7A28FCAD-7372-4A44-BC5F-0228809EED87}" type="slidenum">
              <a:rPr lang="en-US" smtClean="0"/>
              <a:t>11</a:t>
            </a:fld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537803" y="1409324"/>
            <a:ext cx="588774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6" y="3563295"/>
            <a:ext cx="11726333" cy="3053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761" y="28497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+6, -6V use Molex Z power 76001-0010, 50A capacities.  -15 V used for TVC only low current, Use Tyco 9-55556-0  25A each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3333" y="135467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MBD backplane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8761" y="525860"/>
            <a:ext cx="80070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Provide Power, slow control</a:t>
            </a:r>
          </a:p>
          <a:p>
            <a:endParaRPr lang="en-US" dirty="0" smtClean="0"/>
          </a:p>
          <a:p>
            <a:r>
              <a:rPr lang="en-US" dirty="0" smtClean="0"/>
              <a:t>Partial backplane in height. Require modification on the crate side panels. </a:t>
            </a:r>
            <a:r>
              <a:rPr lang="en-US" smtClean="0"/>
              <a:t>(2 </a:t>
            </a:r>
            <a:r>
              <a:rPr lang="en-US" dirty="0" smtClean="0"/>
              <a:t>holes). </a:t>
            </a:r>
          </a:p>
          <a:p>
            <a:endParaRPr lang="en-US" dirty="0"/>
          </a:p>
          <a:p>
            <a:r>
              <a:rPr lang="en-US" dirty="0" smtClean="0"/>
              <a:t>Estimate power usage -6V ~50A, +6V  ~40A, -15V ~ 1A 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760" y="2103296"/>
            <a:ext cx="7200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ERNI 2mm HM power connector 254927 for Power</a:t>
            </a:r>
            <a:r>
              <a:rPr lang="en-US" dirty="0"/>
              <a:t> </a:t>
            </a:r>
            <a:r>
              <a:rPr lang="en-US" dirty="0" smtClean="0"/>
              <a:t>10.8A current capacity.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05825" y="6538912"/>
            <a:ext cx="2743200" cy="365125"/>
          </a:xfrm>
        </p:spPr>
        <p:txBody>
          <a:bodyPr/>
          <a:lstStyle/>
          <a:p>
            <a:fld id="{7A28FCAD-7372-4A44-BC5F-0228809EED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3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254" y="150596"/>
            <a:ext cx="5542261" cy="6394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44383" y="988540"/>
            <a:ext cx="400110" cy="97879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6x clock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42392" y="2026507"/>
            <a:ext cx="507831" cy="79444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Slow control</a:t>
            </a:r>
          </a:p>
          <a:p>
            <a:pPr algn="ctr"/>
            <a:r>
              <a:rPr lang="en-US" sz="1050" b="1" dirty="0" err="1" smtClean="0">
                <a:solidFill>
                  <a:srgbClr val="FFFF00"/>
                </a:solidFill>
              </a:rPr>
              <a:t>readback</a:t>
            </a:r>
            <a:endParaRPr lang="en-US" sz="1050" b="1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4502" y="3501081"/>
            <a:ext cx="811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Mode Bit </a:t>
            </a:r>
          </a:p>
          <a:p>
            <a:pPr algn="ctr"/>
            <a:r>
              <a:rPr lang="en-US" sz="1200" b="1" dirty="0" err="1" smtClean="0">
                <a:solidFill>
                  <a:srgbClr val="FFFF00"/>
                </a:solidFill>
              </a:rPr>
              <a:t>fanout</a:t>
            </a:r>
            <a:endParaRPr lang="en-US" sz="1200" b="1" dirty="0" smtClean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76490" y="4138861"/>
            <a:ext cx="507831" cy="79444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Slow control</a:t>
            </a:r>
          </a:p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download</a:t>
            </a:r>
            <a:endParaRPr lang="en-US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243440" y="3472669"/>
            <a:ext cx="773641" cy="0"/>
          </a:xfrm>
          <a:prstGeom prst="straightConnector1">
            <a:avLst/>
          </a:prstGeom>
          <a:ln w="444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56314" y="3662664"/>
            <a:ext cx="138050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Download/</a:t>
            </a:r>
            <a:r>
              <a:rPr lang="en-US" sz="1100" b="1" dirty="0" err="1" smtClean="0">
                <a:solidFill>
                  <a:srgbClr val="FFFF00"/>
                </a:solidFill>
              </a:rPr>
              <a:t>readback</a:t>
            </a:r>
            <a:endParaRPr lang="en-US" sz="1100" b="1" dirty="0" smtClean="0">
              <a:solidFill>
                <a:srgbClr val="FFFF00"/>
              </a:solidFill>
            </a:endParaRP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Optical connection</a:t>
            </a:r>
          </a:p>
          <a:p>
            <a:pPr algn="ctr"/>
            <a:r>
              <a:rPr lang="en-US" sz="1100" b="1" dirty="0" smtClean="0">
                <a:solidFill>
                  <a:srgbClr val="FFFF00"/>
                </a:solidFill>
              </a:rPr>
              <a:t>JSEB II</a:t>
            </a:r>
            <a:endParaRPr lang="en-US" sz="11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44182" y="1380176"/>
            <a:ext cx="8242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6x Clock,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mode bits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Input</a:t>
            </a:r>
          </a:p>
        </p:txBody>
      </p:sp>
      <p:sp>
        <p:nvSpPr>
          <p:cNvPr id="12" name="TextBox 11"/>
          <p:cNvSpPr txBox="1"/>
          <p:nvPr/>
        </p:nvSpPr>
        <p:spPr>
          <a:xfrm rot="5400000">
            <a:off x="5674415" y="4858664"/>
            <a:ext cx="133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MBD command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output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507957" y="4138861"/>
            <a:ext cx="1050460" cy="1074283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3458" y="150596"/>
            <a:ext cx="1672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smtClean="0"/>
              <a:t>Calorimeter </a:t>
            </a:r>
          </a:p>
          <a:p>
            <a:pPr algn="ctr"/>
            <a:r>
              <a:rPr lang="en-US" b="1" u="sng" dirty="0" smtClean="0"/>
              <a:t>Crate controller</a:t>
            </a:r>
            <a:endParaRPr lang="en-US" b="1" u="sng" dirty="0"/>
          </a:p>
        </p:txBody>
      </p:sp>
      <p:sp>
        <p:nvSpPr>
          <p:cNvPr id="17" name="TextBox 16"/>
          <p:cNvSpPr txBox="1"/>
          <p:nvPr/>
        </p:nvSpPr>
        <p:spPr>
          <a:xfrm>
            <a:off x="391886" y="1101012"/>
            <a:ext cx="48425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 </a:t>
            </a:r>
            <a:r>
              <a:rPr lang="en-US" dirty="0" err="1" smtClean="0"/>
              <a:t>PCIe</a:t>
            </a:r>
            <a:r>
              <a:rPr lang="en-US" dirty="0" smtClean="0"/>
              <a:t> board, the controller send command to ADC module, XMIT Module and  MBD clock </a:t>
            </a:r>
            <a:r>
              <a:rPr lang="en-US" dirty="0" err="1" smtClean="0"/>
              <a:t>fanout</a:t>
            </a:r>
            <a:r>
              <a:rPr lang="en-US" dirty="0" smtClean="0"/>
              <a:t> modules. It also provide </a:t>
            </a:r>
            <a:r>
              <a:rPr lang="en-US" dirty="0" err="1" smtClean="0"/>
              <a:t>readback</a:t>
            </a:r>
            <a:r>
              <a:rPr lang="en-US" dirty="0" smtClean="0"/>
              <a:t> path for the ADC modules.</a:t>
            </a:r>
          </a:p>
          <a:p>
            <a:endParaRPr lang="en-US" dirty="0"/>
          </a:p>
          <a:p>
            <a:r>
              <a:rPr lang="en-US" dirty="0" smtClean="0"/>
              <a:t>Receive 6x beam clock, mode bits from clock master module. </a:t>
            </a:r>
          </a:p>
          <a:p>
            <a:endParaRPr lang="en-US" dirty="0" smtClean="0"/>
          </a:p>
          <a:p>
            <a:r>
              <a:rPr lang="en-US" dirty="0" err="1" smtClean="0"/>
              <a:t>Fanout</a:t>
            </a:r>
            <a:r>
              <a:rPr lang="en-US" dirty="0" smtClean="0"/>
              <a:t> 6x beam clock to ADC and XMIT modules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13</a:t>
            </a:fld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8968271">
            <a:off x="9382232" y="3644960"/>
            <a:ext cx="154537" cy="102206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126237">
            <a:off x="9108575" y="2452600"/>
            <a:ext cx="823258" cy="1591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54" y="387177"/>
            <a:ext cx="7727092" cy="57953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124" y="568411"/>
            <a:ext cx="1143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Stand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270" y="1169775"/>
            <a:ext cx="430887" cy="193989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Discriminator module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6216" y="1169775"/>
            <a:ext cx="430887" cy="185550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Clock </a:t>
            </a:r>
            <a:r>
              <a:rPr lang="en-US" sz="1600" b="1" dirty="0" err="1" smtClean="0">
                <a:solidFill>
                  <a:srgbClr val="00B0F0"/>
                </a:solidFill>
              </a:rPr>
              <a:t>fanout</a:t>
            </a:r>
            <a:r>
              <a:rPr lang="en-US" sz="1600" b="1" dirty="0" smtClean="0">
                <a:solidFill>
                  <a:srgbClr val="00B0F0"/>
                </a:solidFill>
              </a:rPr>
              <a:t> module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94864" y="4143632"/>
            <a:ext cx="430887" cy="115352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ADC module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5400000">
            <a:off x="6095599" y="4114058"/>
            <a:ext cx="1268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Signal cables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18684" y="4084306"/>
            <a:ext cx="430887" cy="145674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</a:rPr>
              <a:t>Trigger modules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9771" y="2139720"/>
            <a:ext cx="224570" cy="802433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INPUTS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7323158" y="2097529"/>
            <a:ext cx="186613" cy="1061986"/>
          </a:xfrm>
          <a:prstGeom prst="rect">
            <a:avLst/>
          </a:prstGeom>
          <a:noFill/>
          <a:ln w="412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4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87315" y="15311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95650" y="1715690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487465" y="1416843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3687365" y="158829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3687365" y="1759743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287315" y="204549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287315" y="18740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3871913" y="1456134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3871913" y="1629965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3871913" y="19752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3871913" y="1802606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3699272" y="194667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4275534" y="1514474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4275534" y="1687115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0" name="Line 22"/>
          <p:cNvSpPr>
            <a:spLocks noChangeShapeType="1"/>
          </p:cNvSpPr>
          <p:nvPr/>
        </p:nvSpPr>
        <p:spPr bwMode="auto">
          <a:xfrm>
            <a:off x="4275534" y="1859756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1" name="Line 23"/>
          <p:cNvSpPr>
            <a:spLocks noChangeShapeType="1"/>
          </p:cNvSpPr>
          <p:nvPr/>
        </p:nvSpPr>
        <p:spPr bwMode="auto">
          <a:xfrm>
            <a:off x="3699272" y="2119312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2" name="Line 24"/>
          <p:cNvSpPr>
            <a:spLocks noChangeShapeType="1"/>
          </p:cNvSpPr>
          <p:nvPr/>
        </p:nvSpPr>
        <p:spPr bwMode="auto">
          <a:xfrm>
            <a:off x="4275534" y="2032397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888832" y="2580086"/>
            <a:ext cx="2227426" cy="1526381"/>
          </a:xfrm>
          <a:prstGeom prst="rect">
            <a:avLst/>
          </a:prstGeom>
          <a:solidFill>
            <a:srgbClr val="A1FDB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srgbClr val="000000"/>
              </a:solidFill>
            </a:endParaRPr>
          </a:p>
        </p:txBody>
      </p:sp>
      <p:sp>
        <p:nvSpPr>
          <p:cNvPr id="2074" name="Line 26"/>
          <p:cNvSpPr>
            <a:spLocks noChangeShapeType="1"/>
          </p:cNvSpPr>
          <p:nvPr/>
        </p:nvSpPr>
        <p:spPr bwMode="auto">
          <a:xfrm>
            <a:off x="5629276" y="278129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5" name="Line 27"/>
          <p:cNvSpPr>
            <a:spLocks noChangeShapeType="1"/>
          </p:cNvSpPr>
          <p:nvPr/>
        </p:nvSpPr>
        <p:spPr bwMode="auto">
          <a:xfrm flipV="1">
            <a:off x="5629275" y="1543049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6" name="Line 28"/>
          <p:cNvSpPr>
            <a:spLocks noChangeShapeType="1"/>
          </p:cNvSpPr>
          <p:nvPr/>
        </p:nvSpPr>
        <p:spPr bwMode="auto">
          <a:xfrm>
            <a:off x="4995863" y="15430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7" name="Line 29"/>
          <p:cNvSpPr>
            <a:spLocks noChangeShapeType="1"/>
          </p:cNvSpPr>
          <p:nvPr/>
        </p:nvSpPr>
        <p:spPr bwMode="auto">
          <a:xfrm>
            <a:off x="4995863" y="1629965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8" name="Line 30"/>
          <p:cNvSpPr>
            <a:spLocks noChangeShapeType="1"/>
          </p:cNvSpPr>
          <p:nvPr/>
        </p:nvSpPr>
        <p:spPr bwMode="auto">
          <a:xfrm>
            <a:off x="5485209" y="1629965"/>
            <a:ext cx="0" cy="1238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5485210" y="286821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4995864" y="1715690"/>
            <a:ext cx="37385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2" name="Line 34"/>
          <p:cNvSpPr>
            <a:spLocks noChangeShapeType="1"/>
          </p:cNvSpPr>
          <p:nvPr/>
        </p:nvSpPr>
        <p:spPr bwMode="auto">
          <a:xfrm>
            <a:off x="5369719" y="1715692"/>
            <a:ext cx="0" cy="12965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3" name="Line 35"/>
          <p:cNvSpPr>
            <a:spLocks noChangeShapeType="1"/>
          </p:cNvSpPr>
          <p:nvPr/>
        </p:nvSpPr>
        <p:spPr bwMode="auto">
          <a:xfrm>
            <a:off x="5369720" y="3012281"/>
            <a:ext cx="5191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139928" y="1370409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456634" y="1802605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 rot="5400000">
            <a:off x="4820178" y="2209327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087" name="Rectangle 39"/>
          <p:cNvSpPr>
            <a:spLocks noChangeArrowheads="1"/>
          </p:cNvSpPr>
          <p:nvPr/>
        </p:nvSpPr>
        <p:spPr bwMode="auto">
          <a:xfrm>
            <a:off x="5888834" y="2665810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88" name="Text Box 40"/>
          <p:cNvSpPr txBox="1">
            <a:spLocks noChangeArrowheads="1"/>
          </p:cNvSpPr>
          <p:nvPr/>
        </p:nvSpPr>
        <p:spPr bwMode="auto">
          <a:xfrm>
            <a:off x="5773340" y="2521743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090" name="Rectangle 42"/>
          <p:cNvSpPr>
            <a:spLocks noChangeArrowheads="1"/>
          </p:cNvSpPr>
          <p:nvPr/>
        </p:nvSpPr>
        <p:spPr bwMode="auto">
          <a:xfrm>
            <a:off x="6672875" y="2780110"/>
            <a:ext cx="288131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 flipH="1">
            <a:off x="4937523" y="3270647"/>
            <a:ext cx="9513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 flipV="1">
            <a:off x="4937522" y="2234804"/>
            <a:ext cx="0" cy="2303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4964890" y="3127771"/>
            <a:ext cx="54534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606054" y="3011091"/>
            <a:ext cx="407484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Delay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5" name="Rectangle 47"/>
          <p:cNvSpPr>
            <a:spLocks noChangeArrowheads="1"/>
          </p:cNvSpPr>
          <p:nvPr/>
        </p:nvSpPr>
        <p:spPr bwMode="auto">
          <a:xfrm>
            <a:off x="7105071" y="2780110"/>
            <a:ext cx="316706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7019445" y="2981325"/>
            <a:ext cx="52129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5 L1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Accepted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Event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buffer</a:t>
            </a:r>
          </a:p>
        </p:txBody>
      </p:sp>
      <p:sp>
        <p:nvSpPr>
          <p:cNvPr id="2098" name="Rectangle 50"/>
          <p:cNvSpPr>
            <a:spLocks noChangeArrowheads="1"/>
          </p:cNvSpPr>
          <p:nvPr/>
        </p:nvSpPr>
        <p:spPr bwMode="auto">
          <a:xfrm>
            <a:off x="7594417" y="2780110"/>
            <a:ext cx="517922" cy="892969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Passing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Data</a:t>
            </a:r>
          </a:p>
        </p:txBody>
      </p:sp>
      <p:sp>
        <p:nvSpPr>
          <p:cNvPr id="2099" name="Line 51"/>
          <p:cNvSpPr>
            <a:spLocks noChangeShapeType="1"/>
          </p:cNvSpPr>
          <p:nvPr/>
        </p:nvSpPr>
        <p:spPr bwMode="auto">
          <a:xfrm>
            <a:off x="6961007" y="3183729"/>
            <a:ext cx="1440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0" name="Line 52"/>
          <p:cNvSpPr>
            <a:spLocks noChangeShapeType="1"/>
          </p:cNvSpPr>
          <p:nvPr/>
        </p:nvSpPr>
        <p:spPr bwMode="auto">
          <a:xfrm>
            <a:off x="7421777" y="3212304"/>
            <a:ext cx="172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1" name="Rectangle 53"/>
          <p:cNvSpPr>
            <a:spLocks noChangeArrowheads="1"/>
          </p:cNvSpPr>
          <p:nvPr/>
        </p:nvSpPr>
        <p:spPr bwMode="auto">
          <a:xfrm>
            <a:off x="5888834" y="3184923"/>
            <a:ext cx="288131" cy="22979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3" name="Rectangle 55"/>
          <p:cNvSpPr>
            <a:spLocks noChangeArrowheads="1"/>
          </p:cNvSpPr>
          <p:nvPr/>
        </p:nvSpPr>
        <p:spPr bwMode="auto">
          <a:xfrm>
            <a:off x="5888834" y="3558779"/>
            <a:ext cx="288131" cy="461963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4" name="Line 56"/>
          <p:cNvSpPr>
            <a:spLocks noChangeShapeType="1"/>
          </p:cNvSpPr>
          <p:nvPr/>
        </p:nvSpPr>
        <p:spPr bwMode="auto">
          <a:xfrm flipV="1">
            <a:off x="6176965" y="2951558"/>
            <a:ext cx="196289" cy="23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5" name="Line 57"/>
          <p:cNvSpPr>
            <a:spLocks noChangeShapeType="1"/>
          </p:cNvSpPr>
          <p:nvPr/>
        </p:nvSpPr>
        <p:spPr bwMode="auto">
          <a:xfrm>
            <a:off x="6176965" y="3761184"/>
            <a:ext cx="19628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06" name="Text Box 58"/>
          <p:cNvSpPr txBox="1">
            <a:spLocks noChangeArrowheads="1"/>
          </p:cNvSpPr>
          <p:nvPr/>
        </p:nvSpPr>
        <p:spPr bwMode="auto">
          <a:xfrm>
            <a:off x="6474013" y="2092845"/>
            <a:ext cx="10775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ALTERA </a:t>
            </a:r>
            <a:r>
              <a:rPr lang="en-US" sz="900" b="1" dirty="0" err="1">
                <a:solidFill>
                  <a:srgbClr val="000000"/>
                </a:solidFill>
              </a:rPr>
              <a:t>Arria</a:t>
            </a:r>
            <a:r>
              <a:rPr lang="en-US" sz="900" b="1" dirty="0">
                <a:solidFill>
                  <a:srgbClr val="000000"/>
                </a:solidFill>
              </a:rPr>
              <a:t> V GX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 BB1D4F35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1152 pins FPGA</a:t>
            </a:r>
          </a:p>
        </p:txBody>
      </p:sp>
      <p:sp>
        <p:nvSpPr>
          <p:cNvPr id="2107" name="Text Box 59"/>
          <p:cNvSpPr txBox="1">
            <a:spLocks noChangeArrowheads="1"/>
          </p:cNvSpPr>
          <p:nvPr/>
        </p:nvSpPr>
        <p:spPr bwMode="auto">
          <a:xfrm>
            <a:off x="4482676" y="1439348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08" name="Rectangle 60"/>
          <p:cNvSpPr>
            <a:spLocks noChangeArrowheads="1"/>
          </p:cNvSpPr>
          <p:nvPr/>
        </p:nvSpPr>
        <p:spPr bwMode="auto">
          <a:xfrm>
            <a:off x="4476750" y="3040855"/>
            <a:ext cx="403622" cy="4905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D6FDA1"/>
                </a:solidFill>
              </a:rPr>
              <a:t>Fanout</a:t>
            </a:r>
          </a:p>
        </p:txBody>
      </p:sp>
      <p:sp>
        <p:nvSpPr>
          <p:cNvPr id="2109" name="Line 61"/>
          <p:cNvSpPr>
            <a:spLocks noChangeShapeType="1"/>
          </p:cNvSpPr>
          <p:nvPr/>
        </p:nvSpPr>
        <p:spPr bwMode="auto">
          <a:xfrm flipV="1">
            <a:off x="4707731" y="2205039"/>
            <a:ext cx="0" cy="835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3407319" y="2234803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14" name="Line 66"/>
          <p:cNvSpPr>
            <a:spLocks noChangeShapeType="1"/>
          </p:cNvSpPr>
          <p:nvPr/>
        </p:nvSpPr>
        <p:spPr bwMode="auto">
          <a:xfrm>
            <a:off x="4073129" y="3270647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3929482" y="3127771"/>
            <a:ext cx="537328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6 X beam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clock</a:t>
            </a:r>
          </a:p>
        </p:txBody>
      </p:sp>
      <p:sp>
        <p:nvSpPr>
          <p:cNvPr id="2116" name="Rectangle 68"/>
          <p:cNvSpPr>
            <a:spLocks noChangeArrowheads="1"/>
          </p:cNvSpPr>
          <p:nvPr/>
        </p:nvSpPr>
        <p:spPr bwMode="auto">
          <a:xfrm>
            <a:off x="2633664" y="1398985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7" name="Line 69"/>
          <p:cNvSpPr>
            <a:spLocks noChangeShapeType="1"/>
          </p:cNvSpPr>
          <p:nvPr/>
        </p:nvSpPr>
        <p:spPr bwMode="auto">
          <a:xfrm>
            <a:off x="2806304" y="148589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2381686" y="2724152"/>
            <a:ext cx="615873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</a:t>
            </a:r>
            <a:r>
              <a:rPr lang="en-US" sz="675" b="1" dirty="0" smtClean="0">
                <a:solidFill>
                  <a:srgbClr val="000000"/>
                </a:solidFill>
              </a:rPr>
              <a:t>Metric</a:t>
            </a:r>
            <a:endParaRPr lang="en-US" sz="675" b="1" dirty="0">
              <a:solidFill>
                <a:srgbClr val="000000"/>
              </a:solidFill>
            </a:endParaRPr>
          </a:p>
        </p:txBody>
      </p:sp>
      <p:sp>
        <p:nvSpPr>
          <p:cNvPr id="2119" name="Line 71"/>
          <p:cNvSpPr>
            <a:spLocks noChangeShapeType="1"/>
          </p:cNvSpPr>
          <p:nvPr/>
        </p:nvSpPr>
        <p:spPr bwMode="auto">
          <a:xfrm>
            <a:off x="2806305" y="1600199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0" name="Line 72"/>
          <p:cNvSpPr>
            <a:spLocks noChangeShapeType="1"/>
          </p:cNvSpPr>
          <p:nvPr/>
        </p:nvSpPr>
        <p:spPr bwMode="auto">
          <a:xfrm>
            <a:off x="2806305" y="177284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1" name="Line 73"/>
          <p:cNvSpPr>
            <a:spLocks noChangeShapeType="1"/>
          </p:cNvSpPr>
          <p:nvPr/>
        </p:nvSpPr>
        <p:spPr bwMode="auto">
          <a:xfrm>
            <a:off x="2806305" y="1946672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2" name="Line 74"/>
          <p:cNvSpPr>
            <a:spLocks noChangeShapeType="1"/>
          </p:cNvSpPr>
          <p:nvPr/>
        </p:nvSpPr>
        <p:spPr bwMode="auto">
          <a:xfrm>
            <a:off x="2806305" y="2090737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3" name="Line 75"/>
          <p:cNvSpPr>
            <a:spLocks noChangeShapeType="1"/>
          </p:cNvSpPr>
          <p:nvPr/>
        </p:nvSpPr>
        <p:spPr bwMode="auto">
          <a:xfrm>
            <a:off x="2806304" y="1687115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4" name="Line 76"/>
          <p:cNvSpPr>
            <a:spLocks noChangeShapeType="1"/>
          </p:cNvSpPr>
          <p:nvPr/>
        </p:nvSpPr>
        <p:spPr bwMode="auto">
          <a:xfrm>
            <a:off x="2806304" y="1859756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25" name="Line 77"/>
          <p:cNvSpPr>
            <a:spLocks noChangeShapeType="1"/>
          </p:cNvSpPr>
          <p:nvPr/>
        </p:nvSpPr>
        <p:spPr bwMode="auto">
          <a:xfrm>
            <a:off x="2806304" y="2003822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3315890" y="46993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7" name="Rectangle 119"/>
          <p:cNvSpPr>
            <a:spLocks noChangeArrowheads="1"/>
          </p:cNvSpPr>
          <p:nvPr/>
        </p:nvSpPr>
        <p:spPr bwMode="auto">
          <a:xfrm>
            <a:off x="3324225" y="4883943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4516040" y="4585097"/>
            <a:ext cx="514350" cy="8001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69" name="Line 121"/>
          <p:cNvSpPr>
            <a:spLocks noChangeShapeType="1"/>
          </p:cNvSpPr>
          <p:nvPr/>
        </p:nvSpPr>
        <p:spPr bwMode="auto">
          <a:xfrm>
            <a:off x="3715940" y="475654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0" name="Line 122"/>
          <p:cNvSpPr>
            <a:spLocks noChangeShapeType="1"/>
          </p:cNvSpPr>
          <p:nvPr/>
        </p:nvSpPr>
        <p:spPr bwMode="auto">
          <a:xfrm>
            <a:off x="3715940" y="4927997"/>
            <a:ext cx="8001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1" name="Rectangle 123"/>
          <p:cNvSpPr>
            <a:spLocks noChangeArrowheads="1"/>
          </p:cNvSpPr>
          <p:nvPr/>
        </p:nvSpPr>
        <p:spPr bwMode="auto">
          <a:xfrm>
            <a:off x="3315890" y="521374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3315890" y="504229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3" name="Rectangle 125"/>
          <p:cNvSpPr>
            <a:spLocks noChangeArrowheads="1"/>
          </p:cNvSpPr>
          <p:nvPr/>
        </p:nvSpPr>
        <p:spPr bwMode="auto">
          <a:xfrm>
            <a:off x="3900488" y="4624387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3900488" y="4798218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5" name="Rectangle 127"/>
          <p:cNvSpPr>
            <a:spLocks noChangeArrowheads="1"/>
          </p:cNvSpPr>
          <p:nvPr/>
        </p:nvSpPr>
        <p:spPr bwMode="auto">
          <a:xfrm>
            <a:off x="3900488" y="514349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3900488" y="4970859"/>
            <a:ext cx="400050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7" name="Line 129"/>
          <p:cNvSpPr>
            <a:spLocks noChangeShapeType="1"/>
          </p:cNvSpPr>
          <p:nvPr/>
        </p:nvSpPr>
        <p:spPr bwMode="auto">
          <a:xfrm>
            <a:off x="3727847" y="5114924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8" name="Line 130"/>
          <p:cNvSpPr>
            <a:spLocks noChangeShapeType="1"/>
          </p:cNvSpPr>
          <p:nvPr/>
        </p:nvSpPr>
        <p:spPr bwMode="auto">
          <a:xfrm>
            <a:off x="4304109" y="468272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79" name="Line 131"/>
          <p:cNvSpPr>
            <a:spLocks noChangeShapeType="1"/>
          </p:cNvSpPr>
          <p:nvPr/>
        </p:nvSpPr>
        <p:spPr bwMode="auto">
          <a:xfrm>
            <a:off x="4304109" y="4855368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0" name="Line 132"/>
          <p:cNvSpPr>
            <a:spLocks noChangeShapeType="1"/>
          </p:cNvSpPr>
          <p:nvPr/>
        </p:nvSpPr>
        <p:spPr bwMode="auto">
          <a:xfrm>
            <a:off x="4304109" y="502800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1" name="Line 133"/>
          <p:cNvSpPr>
            <a:spLocks noChangeShapeType="1"/>
          </p:cNvSpPr>
          <p:nvPr/>
        </p:nvSpPr>
        <p:spPr bwMode="auto">
          <a:xfrm>
            <a:off x="3727847" y="5287565"/>
            <a:ext cx="77747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2" name="Line 134"/>
          <p:cNvSpPr>
            <a:spLocks noChangeShapeType="1"/>
          </p:cNvSpPr>
          <p:nvPr/>
        </p:nvSpPr>
        <p:spPr bwMode="auto">
          <a:xfrm>
            <a:off x="4304109" y="5200649"/>
            <a:ext cx="20121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3" name="Text Box 135"/>
          <p:cNvSpPr txBox="1">
            <a:spLocks noChangeArrowheads="1"/>
          </p:cNvSpPr>
          <p:nvPr/>
        </p:nvSpPr>
        <p:spPr bwMode="auto">
          <a:xfrm>
            <a:off x="4518733" y="4605495"/>
            <a:ext cx="530915" cy="819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Analog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Device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AD9257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8 channel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14 bits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65 MHz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ADC</a:t>
            </a:r>
          </a:p>
        </p:txBody>
      </p:sp>
      <p:sp>
        <p:nvSpPr>
          <p:cNvPr id="2185" name="Rectangle 137"/>
          <p:cNvSpPr>
            <a:spLocks noChangeArrowheads="1"/>
          </p:cNvSpPr>
          <p:nvPr/>
        </p:nvSpPr>
        <p:spPr bwMode="auto">
          <a:xfrm>
            <a:off x="2662239" y="4077892"/>
            <a:ext cx="172640" cy="13537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6" name="Line 138"/>
          <p:cNvSpPr>
            <a:spLocks noChangeShapeType="1"/>
          </p:cNvSpPr>
          <p:nvPr/>
        </p:nvSpPr>
        <p:spPr bwMode="auto">
          <a:xfrm>
            <a:off x="2834879" y="4654153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7" name="Line 139"/>
          <p:cNvSpPr>
            <a:spLocks noChangeShapeType="1"/>
          </p:cNvSpPr>
          <p:nvPr/>
        </p:nvSpPr>
        <p:spPr bwMode="auto">
          <a:xfrm>
            <a:off x="2834880" y="476845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8" name="Line 140"/>
          <p:cNvSpPr>
            <a:spLocks noChangeShapeType="1"/>
          </p:cNvSpPr>
          <p:nvPr/>
        </p:nvSpPr>
        <p:spPr bwMode="auto">
          <a:xfrm>
            <a:off x="2834880" y="4941093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89" name="Line 141"/>
          <p:cNvSpPr>
            <a:spLocks noChangeShapeType="1"/>
          </p:cNvSpPr>
          <p:nvPr/>
        </p:nvSpPr>
        <p:spPr bwMode="auto">
          <a:xfrm>
            <a:off x="2834880" y="5114924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0" name="Line 142"/>
          <p:cNvSpPr>
            <a:spLocks noChangeShapeType="1"/>
          </p:cNvSpPr>
          <p:nvPr/>
        </p:nvSpPr>
        <p:spPr bwMode="auto">
          <a:xfrm>
            <a:off x="2834880" y="5258990"/>
            <a:ext cx="4893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1" name="Line 143"/>
          <p:cNvSpPr>
            <a:spLocks noChangeShapeType="1"/>
          </p:cNvSpPr>
          <p:nvPr/>
        </p:nvSpPr>
        <p:spPr bwMode="auto">
          <a:xfrm>
            <a:off x="2834879" y="4855368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2" name="Line 144"/>
          <p:cNvSpPr>
            <a:spLocks noChangeShapeType="1"/>
          </p:cNvSpPr>
          <p:nvPr/>
        </p:nvSpPr>
        <p:spPr bwMode="auto">
          <a:xfrm>
            <a:off x="2834879" y="5028009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3" name="Line 145"/>
          <p:cNvSpPr>
            <a:spLocks noChangeShapeType="1"/>
          </p:cNvSpPr>
          <p:nvPr/>
        </p:nvSpPr>
        <p:spPr bwMode="auto">
          <a:xfrm>
            <a:off x="2834879" y="5172074"/>
            <a:ext cx="106561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2372068" y="3645695"/>
            <a:ext cx="635109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2 mm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Hard Metric </a:t>
            </a:r>
          </a:p>
        </p:txBody>
      </p:sp>
      <p:sp>
        <p:nvSpPr>
          <p:cNvPr id="2195" name="Line 147"/>
          <p:cNvSpPr>
            <a:spLocks noChangeShapeType="1"/>
          </p:cNvSpPr>
          <p:nvPr/>
        </p:nvSpPr>
        <p:spPr bwMode="auto">
          <a:xfrm flipV="1">
            <a:off x="4707731" y="3530204"/>
            <a:ext cx="0" cy="1065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3407319" y="4279105"/>
            <a:ext cx="593432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Differential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333399"/>
                </a:solidFill>
              </a:rPr>
              <a:t>receiver</a:t>
            </a:r>
          </a:p>
        </p:txBody>
      </p:sp>
      <p:sp>
        <p:nvSpPr>
          <p:cNvPr id="2197" name="Line 149"/>
          <p:cNvSpPr>
            <a:spLocks noChangeShapeType="1"/>
          </p:cNvSpPr>
          <p:nvPr/>
        </p:nvSpPr>
        <p:spPr bwMode="auto">
          <a:xfrm>
            <a:off x="5024437" y="5258990"/>
            <a:ext cx="604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199" name="Line 151"/>
          <p:cNvSpPr>
            <a:spLocks noChangeShapeType="1"/>
          </p:cNvSpPr>
          <p:nvPr/>
        </p:nvSpPr>
        <p:spPr bwMode="auto">
          <a:xfrm flipV="1">
            <a:off x="5629275" y="3905250"/>
            <a:ext cx="0" cy="135374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0" name="Line 152"/>
          <p:cNvSpPr>
            <a:spLocks noChangeShapeType="1"/>
          </p:cNvSpPr>
          <p:nvPr/>
        </p:nvSpPr>
        <p:spPr bwMode="auto">
          <a:xfrm>
            <a:off x="5629276" y="3905249"/>
            <a:ext cx="25955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1" name="Line 153"/>
          <p:cNvSpPr>
            <a:spLocks noChangeShapeType="1"/>
          </p:cNvSpPr>
          <p:nvPr/>
        </p:nvSpPr>
        <p:spPr bwMode="auto">
          <a:xfrm>
            <a:off x="5024437" y="5143499"/>
            <a:ext cx="460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2" name="Line 154"/>
          <p:cNvSpPr>
            <a:spLocks noChangeShapeType="1"/>
          </p:cNvSpPr>
          <p:nvPr/>
        </p:nvSpPr>
        <p:spPr bwMode="auto">
          <a:xfrm flipV="1">
            <a:off x="5485209" y="3818336"/>
            <a:ext cx="0" cy="13251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3" name="Line 155"/>
          <p:cNvSpPr>
            <a:spLocks noChangeShapeType="1"/>
          </p:cNvSpPr>
          <p:nvPr/>
        </p:nvSpPr>
        <p:spPr bwMode="auto">
          <a:xfrm>
            <a:off x="5485210" y="3818334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4" name="Line 156"/>
          <p:cNvSpPr>
            <a:spLocks noChangeShapeType="1"/>
          </p:cNvSpPr>
          <p:nvPr/>
        </p:nvSpPr>
        <p:spPr bwMode="auto">
          <a:xfrm flipV="1">
            <a:off x="5024439" y="5028009"/>
            <a:ext cx="316706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5" name="Line 157"/>
          <p:cNvSpPr>
            <a:spLocks noChangeShapeType="1"/>
          </p:cNvSpPr>
          <p:nvPr/>
        </p:nvSpPr>
        <p:spPr bwMode="auto">
          <a:xfrm flipV="1">
            <a:off x="5341144" y="3702843"/>
            <a:ext cx="0" cy="132516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6" name="Line 158"/>
          <p:cNvSpPr>
            <a:spLocks noChangeShapeType="1"/>
          </p:cNvSpPr>
          <p:nvPr/>
        </p:nvSpPr>
        <p:spPr bwMode="auto">
          <a:xfrm>
            <a:off x="5341144" y="3702843"/>
            <a:ext cx="5476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07" name="Text Box 159"/>
          <p:cNvSpPr txBox="1">
            <a:spLocks noChangeArrowheads="1"/>
          </p:cNvSpPr>
          <p:nvPr/>
        </p:nvSpPr>
        <p:spPr bwMode="auto">
          <a:xfrm rot="5400000">
            <a:off x="4791603" y="4283395"/>
            <a:ext cx="925253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Serialized ADC DATA</a:t>
            </a:r>
          </a:p>
        </p:txBody>
      </p:sp>
      <p:sp>
        <p:nvSpPr>
          <p:cNvPr id="2208" name="Text Box 160"/>
          <p:cNvSpPr txBox="1">
            <a:spLocks noChangeArrowheads="1"/>
          </p:cNvSpPr>
          <p:nvPr/>
        </p:nvSpPr>
        <p:spPr bwMode="auto">
          <a:xfrm>
            <a:off x="5426869" y="4193380"/>
            <a:ext cx="260008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5081588" y="5230415"/>
            <a:ext cx="65114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7X ADC clock</a:t>
            </a:r>
          </a:p>
        </p:txBody>
      </p:sp>
      <p:sp>
        <p:nvSpPr>
          <p:cNvPr id="2210" name="Line 162"/>
          <p:cNvSpPr>
            <a:spLocks noChangeShapeType="1"/>
          </p:cNvSpPr>
          <p:nvPr/>
        </p:nvSpPr>
        <p:spPr bwMode="auto">
          <a:xfrm>
            <a:off x="3065859" y="2493169"/>
            <a:ext cx="0" cy="169902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3084942" y="3069430"/>
            <a:ext cx="82266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64 channel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50" b="1" dirty="0">
                <a:solidFill>
                  <a:srgbClr val="000000"/>
                </a:solidFill>
              </a:rPr>
              <a:t>ADC board</a:t>
            </a:r>
          </a:p>
        </p:txBody>
      </p:sp>
      <p:sp>
        <p:nvSpPr>
          <p:cNvPr id="2212" name="Line 164"/>
          <p:cNvSpPr>
            <a:spLocks noChangeShapeType="1"/>
          </p:cNvSpPr>
          <p:nvPr/>
        </p:nvSpPr>
        <p:spPr bwMode="auto">
          <a:xfrm>
            <a:off x="8114788" y="2655575"/>
            <a:ext cx="4036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8014838" y="2107889"/>
            <a:ext cx="692818" cy="40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6x beam clock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000000"/>
                </a:solidFill>
              </a:rPr>
              <a:t>Beam phase,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 err="1">
                <a:solidFill>
                  <a:srgbClr val="000000"/>
                </a:solidFill>
              </a:rPr>
              <a:t>init</a:t>
            </a:r>
            <a:r>
              <a:rPr lang="en-US" sz="675" b="1" dirty="0">
                <a:solidFill>
                  <a:srgbClr val="000000"/>
                </a:solidFill>
              </a:rPr>
              <a:t>, L1</a:t>
            </a:r>
          </a:p>
        </p:txBody>
      </p:sp>
      <p:sp>
        <p:nvSpPr>
          <p:cNvPr id="2214" name="Line 166"/>
          <p:cNvSpPr>
            <a:spLocks noChangeShapeType="1"/>
          </p:cNvSpPr>
          <p:nvPr/>
        </p:nvSpPr>
        <p:spPr bwMode="auto">
          <a:xfrm>
            <a:off x="8114787" y="3029431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5" name="Line 167"/>
          <p:cNvSpPr>
            <a:spLocks noChangeShapeType="1"/>
          </p:cNvSpPr>
          <p:nvPr/>
        </p:nvSpPr>
        <p:spPr bwMode="auto">
          <a:xfrm>
            <a:off x="8633899" y="2741302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6" name="Line 168"/>
          <p:cNvSpPr>
            <a:spLocks noChangeShapeType="1"/>
          </p:cNvSpPr>
          <p:nvPr/>
        </p:nvSpPr>
        <p:spPr bwMode="auto">
          <a:xfrm>
            <a:off x="8114787" y="3461628"/>
            <a:ext cx="519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7" name="Line 169"/>
          <p:cNvSpPr>
            <a:spLocks noChangeShapeType="1"/>
          </p:cNvSpPr>
          <p:nvPr/>
        </p:nvSpPr>
        <p:spPr bwMode="auto">
          <a:xfrm>
            <a:off x="8633899" y="3461630"/>
            <a:ext cx="0" cy="2881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18" name="Text Box 170"/>
          <p:cNvSpPr txBox="1">
            <a:spLocks noChangeArrowheads="1"/>
          </p:cNvSpPr>
          <p:nvPr/>
        </p:nvSpPr>
        <p:spPr bwMode="auto">
          <a:xfrm>
            <a:off x="8089104" y="3037894"/>
            <a:ext cx="628698" cy="4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Serialized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Token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25" b="1" i="1" dirty="0">
                <a:solidFill>
                  <a:srgbClr val="000000"/>
                </a:solidFill>
              </a:rPr>
              <a:t>Passing</a:t>
            </a:r>
          </a:p>
        </p:txBody>
      </p:sp>
      <p:sp>
        <p:nvSpPr>
          <p:cNvPr id="2219" name="Rectangle 171"/>
          <p:cNvSpPr>
            <a:spLocks noChangeArrowheads="1"/>
          </p:cNvSpPr>
          <p:nvPr/>
        </p:nvSpPr>
        <p:spPr bwMode="auto">
          <a:xfrm>
            <a:off x="6752034" y="3905249"/>
            <a:ext cx="1181100" cy="201216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0" name="Text Box 172"/>
          <p:cNvSpPr txBox="1">
            <a:spLocks noChangeArrowheads="1"/>
          </p:cNvSpPr>
          <p:nvPr/>
        </p:nvSpPr>
        <p:spPr bwMode="auto">
          <a:xfrm>
            <a:off x="6891761" y="3846909"/>
            <a:ext cx="782587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command/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offline data read</a:t>
            </a:r>
          </a:p>
        </p:txBody>
      </p:sp>
      <p:sp>
        <p:nvSpPr>
          <p:cNvPr id="2221" name="Text Box 173"/>
          <p:cNvSpPr txBox="1">
            <a:spLocks noChangeArrowheads="1"/>
          </p:cNvSpPr>
          <p:nvPr/>
        </p:nvSpPr>
        <p:spPr bwMode="auto">
          <a:xfrm>
            <a:off x="5801915" y="3962399"/>
            <a:ext cx="631904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De-serializer</a:t>
            </a:r>
          </a:p>
        </p:txBody>
      </p:sp>
      <p:sp>
        <p:nvSpPr>
          <p:cNvPr id="2222" name="Line 174"/>
          <p:cNvSpPr>
            <a:spLocks noChangeShapeType="1"/>
          </p:cNvSpPr>
          <p:nvPr/>
        </p:nvSpPr>
        <p:spPr bwMode="auto">
          <a:xfrm>
            <a:off x="7212806" y="4106468"/>
            <a:ext cx="0" cy="201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3" name="Line 175"/>
          <p:cNvSpPr>
            <a:spLocks noChangeShapeType="1"/>
          </p:cNvSpPr>
          <p:nvPr/>
        </p:nvSpPr>
        <p:spPr bwMode="auto">
          <a:xfrm>
            <a:off x="7212809" y="4307681"/>
            <a:ext cx="121086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25" name="Text Box 177"/>
          <p:cNvSpPr txBox="1">
            <a:spLocks noChangeArrowheads="1"/>
          </p:cNvSpPr>
          <p:nvPr/>
        </p:nvSpPr>
        <p:spPr bwMode="auto">
          <a:xfrm>
            <a:off x="7607714" y="4305299"/>
            <a:ext cx="784190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Bused command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>
                <a:solidFill>
                  <a:srgbClr val="000000"/>
                </a:solidFill>
              </a:rPr>
              <a:t>Serial data</a:t>
            </a:r>
          </a:p>
        </p:txBody>
      </p:sp>
      <p:sp>
        <p:nvSpPr>
          <p:cNvPr id="2226" name="Rectangle 178"/>
          <p:cNvSpPr>
            <a:spLocks noChangeArrowheads="1"/>
          </p:cNvSpPr>
          <p:nvPr/>
        </p:nvSpPr>
        <p:spPr bwMode="auto">
          <a:xfrm>
            <a:off x="6003132" y="1485902"/>
            <a:ext cx="606028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+- 3.5V, -2.5V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Differential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receiver power</a:t>
            </a:r>
          </a:p>
        </p:txBody>
      </p:sp>
      <p:sp>
        <p:nvSpPr>
          <p:cNvPr id="2228" name="Rectangle 180"/>
          <p:cNvSpPr>
            <a:spLocks noChangeArrowheads="1"/>
          </p:cNvSpPr>
          <p:nvPr/>
        </p:nvSpPr>
        <p:spPr bwMode="auto">
          <a:xfrm>
            <a:off x="6724651" y="1485902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analog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29" name="Rectangle 181"/>
          <p:cNvSpPr>
            <a:spLocks noChangeArrowheads="1"/>
          </p:cNvSpPr>
          <p:nvPr/>
        </p:nvSpPr>
        <p:spPr bwMode="auto">
          <a:xfrm>
            <a:off x="7415213" y="1485902"/>
            <a:ext cx="576263" cy="345281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+1.8V digital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ADC power</a:t>
            </a:r>
          </a:p>
        </p:txBody>
      </p:sp>
      <p:sp>
        <p:nvSpPr>
          <p:cNvPr id="2232" name="Rectangle 184"/>
          <p:cNvSpPr>
            <a:spLocks noChangeArrowheads="1"/>
          </p:cNvSpPr>
          <p:nvPr/>
        </p:nvSpPr>
        <p:spPr bwMode="auto">
          <a:xfrm>
            <a:off x="7415213" y="4681537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2233" name="Line 185"/>
          <p:cNvSpPr>
            <a:spLocks noChangeShapeType="1"/>
          </p:cNvSpPr>
          <p:nvPr/>
        </p:nvSpPr>
        <p:spPr bwMode="auto">
          <a:xfrm flipH="1">
            <a:off x="8164116" y="1629965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4" name="Text Box 186"/>
          <p:cNvSpPr txBox="1">
            <a:spLocks noChangeArrowheads="1"/>
          </p:cNvSpPr>
          <p:nvPr/>
        </p:nvSpPr>
        <p:spPr bwMode="auto">
          <a:xfrm>
            <a:off x="7974162" y="1312068"/>
            <a:ext cx="10038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+4V, -3.5V, +2.5V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2236" name="Line 188"/>
          <p:cNvSpPr>
            <a:spLocks noChangeShapeType="1"/>
          </p:cNvSpPr>
          <p:nvPr/>
        </p:nvSpPr>
        <p:spPr bwMode="auto">
          <a:xfrm flipH="1">
            <a:off x="8221266" y="5086349"/>
            <a:ext cx="633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237" name="Text Box 189"/>
          <p:cNvSpPr txBox="1">
            <a:spLocks noChangeArrowheads="1"/>
          </p:cNvSpPr>
          <p:nvPr/>
        </p:nvSpPr>
        <p:spPr bwMode="auto">
          <a:xfrm>
            <a:off x="8301343" y="4912518"/>
            <a:ext cx="5196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+12V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0000"/>
                </a:solidFill>
              </a:rPr>
              <a:t>Power </a:t>
            </a:r>
          </a:p>
        </p:txBody>
      </p:sp>
      <p:sp>
        <p:nvSpPr>
          <p:cNvPr id="133" name="Rectangle 184"/>
          <p:cNvSpPr>
            <a:spLocks noChangeArrowheads="1"/>
          </p:cNvSpPr>
          <p:nvPr/>
        </p:nvSpPr>
        <p:spPr bwMode="auto">
          <a:xfrm>
            <a:off x="7415213" y="5172075"/>
            <a:ext cx="690563" cy="373856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DC/DC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switch regulator</a:t>
            </a:r>
          </a:p>
        </p:txBody>
      </p:sp>
      <p:sp>
        <p:nvSpPr>
          <p:cNvPr id="134" name="Rectangle 184"/>
          <p:cNvSpPr>
            <a:spLocks noChangeArrowheads="1"/>
          </p:cNvSpPr>
          <p:nvPr/>
        </p:nvSpPr>
        <p:spPr bwMode="auto">
          <a:xfrm>
            <a:off x="6658154" y="5545932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1.5V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228225" y="5359002"/>
            <a:ext cx="11845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133" idx="2"/>
          </p:cNvCxnSpPr>
          <p:nvPr/>
        </p:nvCxnSpPr>
        <p:spPr>
          <a:xfrm>
            <a:off x="7760494" y="5545932"/>
            <a:ext cx="0" cy="2750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72828" y="5632155"/>
            <a:ext cx="373820" cy="33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1.1V</a:t>
            </a:r>
          </a:p>
          <a:p>
            <a:r>
              <a:rPr lang="en-US" sz="788" b="1" dirty="0"/>
              <a:t>core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853834" y="5376445"/>
            <a:ext cx="1" cy="1694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H="1">
            <a:off x="6119938" y="4901167"/>
            <a:ext cx="1292108" cy="23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691711" y="4908462"/>
            <a:ext cx="295274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4V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481755" y="5186008"/>
            <a:ext cx="78418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b="1" dirty="0"/>
              <a:t>2.5V FPGA I/O</a:t>
            </a:r>
          </a:p>
        </p:txBody>
      </p:sp>
      <p:sp>
        <p:nvSpPr>
          <p:cNvPr id="163" name="Rectangle 184"/>
          <p:cNvSpPr>
            <a:spLocks noChangeArrowheads="1"/>
          </p:cNvSpPr>
          <p:nvPr/>
        </p:nvSpPr>
        <p:spPr bwMode="auto">
          <a:xfrm>
            <a:off x="6259349" y="4513103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sp>
        <p:nvSpPr>
          <p:cNvPr id="164" name="Rectangle 184"/>
          <p:cNvSpPr>
            <a:spLocks noChangeArrowheads="1"/>
          </p:cNvSpPr>
          <p:nvPr/>
        </p:nvSpPr>
        <p:spPr bwMode="auto">
          <a:xfrm>
            <a:off x="6803003" y="4513103"/>
            <a:ext cx="391361" cy="275033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3.3V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75" b="1" dirty="0">
                <a:solidFill>
                  <a:srgbClr val="FFFFFF"/>
                </a:solidFill>
              </a:rPr>
              <a:t>LDO </a:t>
            </a:r>
          </a:p>
        </p:txBody>
      </p:sp>
      <p:cxnSp>
        <p:nvCxnSpPr>
          <p:cNvPr id="2048" name="Straight Arrow Connector 2047"/>
          <p:cNvCxnSpPr>
            <a:endCxn id="163" idx="2"/>
          </p:cNvCxnSpPr>
          <p:nvPr/>
        </p:nvCxnSpPr>
        <p:spPr>
          <a:xfrm flipH="1" flipV="1">
            <a:off x="6455028" y="4788135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/>
          <p:nvPr/>
        </p:nvCxnSpPr>
        <p:spPr>
          <a:xfrm flipH="1" flipV="1">
            <a:off x="6998682" y="4784693"/>
            <a:ext cx="7246" cy="118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Rectangle 39"/>
          <p:cNvSpPr>
            <a:spLocks noChangeArrowheads="1"/>
          </p:cNvSpPr>
          <p:nvPr/>
        </p:nvSpPr>
        <p:spPr bwMode="auto">
          <a:xfrm>
            <a:off x="6374541" y="2604061"/>
            <a:ext cx="184781" cy="1416680"/>
          </a:xfrm>
          <a:prstGeom prst="rect">
            <a:avLst/>
          </a:prstGeom>
          <a:solidFill>
            <a:srgbClr val="D6FDA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</a:rPr>
              <a:t>U</a:t>
            </a:r>
          </a:p>
        </p:txBody>
      </p:sp>
      <p:cxnSp>
        <p:nvCxnSpPr>
          <p:cNvPr id="2097" name="Straight Arrow Connector 2096"/>
          <p:cNvCxnSpPr/>
          <p:nvPr/>
        </p:nvCxnSpPr>
        <p:spPr>
          <a:xfrm>
            <a:off x="6559322" y="3179738"/>
            <a:ext cx="126137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Straight Arrow Connector 2111"/>
          <p:cNvCxnSpPr/>
          <p:nvPr/>
        </p:nvCxnSpPr>
        <p:spPr>
          <a:xfrm>
            <a:off x="6559321" y="3818334"/>
            <a:ext cx="15530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6" name="TextBox 2125"/>
          <p:cNvSpPr txBox="1"/>
          <p:nvPr/>
        </p:nvSpPr>
        <p:spPr>
          <a:xfrm>
            <a:off x="8633900" y="2719836"/>
            <a:ext cx="76846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190" name="TextBox 189"/>
          <p:cNvSpPr txBox="1"/>
          <p:nvPr/>
        </p:nvSpPr>
        <p:spPr>
          <a:xfrm>
            <a:off x="8635371" y="3373027"/>
            <a:ext cx="766995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/>
              <a:t>two transceivers</a:t>
            </a:r>
            <a:endParaRPr lang="en-US" sz="135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01935" y="397376"/>
            <a:ext cx="3310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sPHENIX</a:t>
            </a:r>
            <a:r>
              <a:rPr lang="en-US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ADC Module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99190" y="3728919"/>
            <a:ext cx="10567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25" b="1" dirty="0"/>
              <a:t>L1 trigger primitives</a:t>
            </a:r>
          </a:p>
          <a:p>
            <a:pPr algn="ctr"/>
            <a:r>
              <a:rPr lang="en-US" sz="825" b="1" dirty="0"/>
              <a:t> transceiver out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221266" y="3818239"/>
            <a:ext cx="740001" cy="869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459807" y="899720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u="sng" dirty="0"/>
              <a:t>RHIC beam clock 9.6MHz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6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2662" y="1378751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De-serialize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/alignment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8" name="Straight Arrow Connector 7"/>
          <p:cNvCxnSpPr>
            <a:endCxn id="5" idx="1"/>
          </p:cNvCxnSpPr>
          <p:nvPr/>
        </p:nvCxnSpPr>
        <p:spPr>
          <a:xfrm flipV="1">
            <a:off x="351873" y="1605292"/>
            <a:ext cx="650789" cy="6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5923" y="1282124"/>
            <a:ext cx="861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solidFill>
                  <a:prstClr val="black"/>
                </a:solidFill>
              </a:rPr>
              <a:t>14 bits ADC 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serialized data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840 </a:t>
            </a:r>
            <a:r>
              <a:rPr lang="en-US" sz="900" dirty="0" err="1">
                <a:solidFill>
                  <a:prstClr val="black"/>
                </a:solidFill>
              </a:rPr>
              <a:t>Mbits</a:t>
            </a:r>
            <a:r>
              <a:rPr lang="en-US" sz="900" dirty="0">
                <a:solidFill>
                  <a:prstClr val="black"/>
                </a:solidFill>
              </a:rPr>
              <a:t>/sec</a:t>
            </a:r>
          </a:p>
          <a:p>
            <a:pPr algn="ctr"/>
            <a:r>
              <a:rPr lang="en-US" sz="900" dirty="0">
                <a:solidFill>
                  <a:prstClr val="black"/>
                </a:solidFill>
              </a:rPr>
              <a:t>LVDS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65343" y="1378750"/>
            <a:ext cx="609600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Input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control</a:t>
            </a:r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2662" y="2052993"/>
            <a:ext cx="82378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Fake data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512X16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15" name="Straight Arrow Connector 14"/>
          <p:cNvCxnSpPr>
            <a:stCxn id="5" idx="3"/>
            <a:endCxn id="12" idx="1"/>
          </p:cNvCxnSpPr>
          <p:nvPr/>
        </p:nvCxnSpPr>
        <p:spPr>
          <a:xfrm flipV="1">
            <a:off x="1826446" y="1605291"/>
            <a:ext cx="238897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3"/>
            <a:endCxn id="12" idx="2"/>
          </p:cNvCxnSpPr>
          <p:nvPr/>
        </p:nvCxnSpPr>
        <p:spPr>
          <a:xfrm flipV="1">
            <a:off x="1826446" y="1831831"/>
            <a:ext cx="543697" cy="447703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070360" y="1351394"/>
            <a:ext cx="782594" cy="810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L1 Delay memory</a:t>
            </a:r>
          </a:p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512X128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>
            <a:off x="2674943" y="1605291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674942" y="2072692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0190" y="1718561"/>
            <a:ext cx="338554" cy="262251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1-8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70360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Header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512X16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674942" y="812209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370143" y="611819"/>
            <a:ext cx="7745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Beam clock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number</a:t>
            </a:r>
          </a:p>
        </p:txBody>
      </p:sp>
      <p:cxnSp>
        <p:nvCxnSpPr>
          <p:cNvPr id="31" name="Straight Arrow Connector 30"/>
          <p:cNvCxnSpPr>
            <a:stCxn id="27" idx="2"/>
            <a:endCxn id="18" idx="0"/>
          </p:cNvCxnSpPr>
          <p:nvPr/>
        </p:nvCxnSpPr>
        <p:spPr>
          <a:xfrm>
            <a:off x="3461657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65245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6x RHIC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clock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3265714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604726" y="2179233"/>
            <a:ext cx="0" cy="323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834557" y="2249189"/>
            <a:ext cx="471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prstClr val="black"/>
                </a:solidFill>
              </a:rPr>
              <a:t>wadd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6779" y="2460765"/>
            <a:ext cx="833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radd</a:t>
            </a:r>
            <a:r>
              <a:rPr lang="en-US" sz="1000" dirty="0">
                <a:solidFill>
                  <a:prstClr val="black"/>
                </a:solidFill>
              </a:rPr>
              <a:t> = </a:t>
            </a:r>
            <a:r>
              <a:rPr lang="en-US" sz="1000" dirty="0" err="1">
                <a:solidFill>
                  <a:prstClr val="black"/>
                </a:solidFill>
              </a:rPr>
              <a:t>wadd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- delay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20004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8 events buffer</a:t>
            </a:r>
          </a:p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256 X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1024</a:t>
            </a:r>
            <a:r>
              <a:rPr lang="en-US" sz="1200" dirty="0">
                <a:solidFill>
                  <a:prstClr val="white"/>
                </a:solidFill>
              </a:rPr>
              <a:t> 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4118945" y="3343300"/>
            <a:ext cx="395417" cy="64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285075" y="2001565"/>
            <a:ext cx="0" cy="69080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008707" y="2200545"/>
            <a:ext cx="338554" cy="816890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1-64 channels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20004" y="592530"/>
            <a:ext cx="782594" cy="453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Header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8 x 32</a:t>
            </a:r>
            <a:endParaRPr lang="en-US" sz="1000" dirty="0">
              <a:solidFill>
                <a:prstClr val="white"/>
              </a:solidFill>
            </a:endParaRPr>
          </a:p>
        </p:txBody>
      </p:sp>
      <p:cxnSp>
        <p:nvCxnSpPr>
          <p:cNvPr id="54" name="Straight Arrow Connector 53"/>
          <p:cNvCxnSpPr>
            <a:stCxn id="51" idx="2"/>
            <a:endCxn id="46" idx="0"/>
          </p:cNvCxnSpPr>
          <p:nvPr/>
        </p:nvCxnSpPr>
        <p:spPr>
          <a:xfrm>
            <a:off x="4911301" y="1045611"/>
            <a:ext cx="0" cy="30578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14889" y="998447"/>
            <a:ext cx="585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6x RHIC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clock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852954" y="820290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52954" y="1756841"/>
            <a:ext cx="661408" cy="6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29898" y="827152"/>
            <a:ext cx="0" cy="9365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86265" y="1037898"/>
            <a:ext cx="492443" cy="44018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L1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trigger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97119" y="229543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BC &amp; L1 event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numbers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721886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064742" y="3933264"/>
            <a:ext cx="9331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47752" y="3897558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Write address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 bits events,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 bits samples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2238" y="4253283"/>
            <a:ext cx="9204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read address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3 bits events,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5 bits samples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00008" y="1351394"/>
            <a:ext cx="782594" cy="25861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FIFO</a:t>
            </a:r>
          </a:p>
          <a:p>
            <a:pPr algn="ctr"/>
            <a:endParaRPr lang="en-US" sz="1200" dirty="0">
              <a:solidFill>
                <a:prstClr val="black"/>
              </a:solidFill>
            </a:endParaRP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2048 *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34 bits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(first, data, </a:t>
            </a:r>
          </a:p>
          <a:p>
            <a:pPr algn="ctr"/>
            <a:r>
              <a:rPr lang="en-US" sz="1200" dirty="0">
                <a:solidFill>
                  <a:prstClr val="black"/>
                </a:solidFill>
              </a:rPr>
              <a:t>Last)</a:t>
            </a:r>
          </a:p>
        </p:txBody>
      </p:sp>
      <p:cxnSp>
        <p:nvCxnSpPr>
          <p:cNvPr id="26" name="Elbow Connector 25"/>
          <p:cNvCxnSpPr/>
          <p:nvPr/>
        </p:nvCxnSpPr>
        <p:spPr>
          <a:xfrm>
            <a:off x="5302598" y="729818"/>
            <a:ext cx="897410" cy="182538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302598" y="2767569"/>
            <a:ext cx="89741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354147" y="3933264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841957" y="4248207"/>
            <a:ext cx="873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write =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valid &amp; token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6866337" y="3926712"/>
            <a:ext cx="0" cy="314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637879" y="4248207"/>
            <a:ext cx="590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Read =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 !empty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07597" y="4884361"/>
            <a:ext cx="966896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prstClr val="black"/>
                </a:solidFill>
              </a:rPr>
              <a:t>Slow control</a:t>
            </a:r>
          </a:p>
          <a:p>
            <a:pPr algn="ctr"/>
            <a:r>
              <a:rPr lang="en-US" sz="1200" dirty="0" err="1">
                <a:solidFill>
                  <a:prstClr val="black"/>
                </a:solidFill>
              </a:rPr>
              <a:t>readback</a:t>
            </a:r>
            <a:endParaRPr lang="en-US" sz="1200" dirty="0">
              <a:solidFill>
                <a:prstClr val="black"/>
              </a:solidFill>
            </a:endParaRPr>
          </a:p>
        </p:txBody>
      </p:sp>
      <p:cxnSp>
        <p:nvCxnSpPr>
          <p:cNvPr id="58" name="Elbow Connector 57"/>
          <p:cNvCxnSpPr>
            <a:stCxn id="51" idx="3"/>
          </p:cNvCxnSpPr>
          <p:nvPr/>
        </p:nvCxnSpPr>
        <p:spPr>
          <a:xfrm>
            <a:off x="5302598" y="819071"/>
            <a:ext cx="361083" cy="407017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/>
          <p:nvPr/>
        </p:nvCxnSpPr>
        <p:spPr>
          <a:xfrm rot="16200000" flipH="1">
            <a:off x="3829108" y="3230330"/>
            <a:ext cx="3127521" cy="18054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8946033" y="1831833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Gbits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receiver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46033" y="1362401"/>
            <a:ext cx="765110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Gbits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receiver</a:t>
            </a:r>
          </a:p>
        </p:txBody>
      </p:sp>
      <p:sp>
        <p:nvSpPr>
          <p:cNvPr id="66" name="Rectangle 65"/>
          <p:cNvSpPr/>
          <p:nvPr/>
        </p:nvSpPr>
        <p:spPr>
          <a:xfrm>
            <a:off x="8163439" y="1362401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16bits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FIFO</a:t>
            </a:r>
          </a:p>
        </p:txBody>
      </p:sp>
      <p:sp>
        <p:nvSpPr>
          <p:cNvPr id="68" name="Rectangle 67"/>
          <p:cNvSpPr/>
          <p:nvPr/>
        </p:nvSpPr>
        <p:spPr>
          <a:xfrm>
            <a:off x="8163439" y="1831833"/>
            <a:ext cx="546611" cy="36716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16bits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FIFO</a:t>
            </a:r>
          </a:p>
        </p:txBody>
      </p:sp>
      <p:sp>
        <p:nvSpPr>
          <p:cNvPr id="69" name="Rectangle 68"/>
          <p:cNvSpPr/>
          <p:nvPr/>
        </p:nvSpPr>
        <p:spPr>
          <a:xfrm>
            <a:off x="7464588" y="1360791"/>
            <a:ext cx="475861" cy="8365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Alignment</a:t>
            </a:r>
          </a:p>
        </p:txBody>
      </p:sp>
      <p:cxnSp>
        <p:nvCxnSpPr>
          <p:cNvPr id="71" name="Straight Arrow Connector 70"/>
          <p:cNvCxnSpPr>
            <a:stCxn id="65" idx="1"/>
            <a:endCxn id="66" idx="3"/>
          </p:cNvCxnSpPr>
          <p:nvPr/>
        </p:nvCxnSpPr>
        <p:spPr>
          <a:xfrm flipH="1">
            <a:off x="8710050" y="1545985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8710050" y="2002961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7922431" y="1557962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7922431" y="2015416"/>
            <a:ext cx="23598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8643238" y="2786827"/>
            <a:ext cx="1067905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Gbits</a:t>
            </a:r>
            <a:endParaRPr lang="en-US" sz="1000" dirty="0">
              <a:solidFill>
                <a:prstClr val="black"/>
              </a:solidFill>
            </a:endParaRP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transmitter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9196329" y="3230919"/>
            <a:ext cx="1" cy="5108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8838699" y="3737785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80 MHz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Reference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clock 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2775014" y="1605290"/>
            <a:ext cx="1" cy="1641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2328749" y="3265712"/>
            <a:ext cx="879174" cy="508930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L1 trigger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Primitives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generators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464588" y="2786828"/>
            <a:ext cx="737118" cy="444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Link control</a:t>
            </a:r>
          </a:p>
        </p:txBody>
      </p:sp>
      <p:cxnSp>
        <p:nvCxnSpPr>
          <p:cNvPr id="95" name="Straight Arrow Connector 94"/>
          <p:cNvCxnSpPr>
            <a:stCxn id="69" idx="2"/>
          </p:cNvCxnSpPr>
          <p:nvPr/>
        </p:nvCxnSpPr>
        <p:spPr>
          <a:xfrm flipH="1">
            <a:off x="7702518" y="2197390"/>
            <a:ext cx="1" cy="58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93" idx="1"/>
          </p:cNvCxnSpPr>
          <p:nvPr/>
        </p:nvCxnSpPr>
        <p:spPr>
          <a:xfrm>
            <a:off x="6982602" y="3008873"/>
            <a:ext cx="481986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93" idx="3"/>
            <a:endCxn id="75" idx="1"/>
          </p:cNvCxnSpPr>
          <p:nvPr/>
        </p:nvCxnSpPr>
        <p:spPr>
          <a:xfrm flipV="1">
            <a:off x="8201706" y="3008873"/>
            <a:ext cx="44153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9711143" y="292618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9711143" y="3087919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0245572" y="2692369"/>
            <a:ext cx="6912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8b/10b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encoding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Serialized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data 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711143" y="1557962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9711142" y="2004688"/>
            <a:ext cx="4405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10145294" y="1263870"/>
            <a:ext cx="8963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8b/10b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encoding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Serialized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data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from down 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Stream board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053509" y="2399907"/>
            <a:ext cx="6286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Token in</a:t>
            </a:r>
          </a:p>
        </p:txBody>
      </p:sp>
      <p:cxnSp>
        <p:nvCxnSpPr>
          <p:cNvPr id="117" name="Elbow Connector 116"/>
          <p:cNvCxnSpPr>
            <a:stCxn id="115" idx="1"/>
            <a:endCxn id="93" idx="0"/>
          </p:cNvCxnSpPr>
          <p:nvPr/>
        </p:nvCxnSpPr>
        <p:spPr>
          <a:xfrm rot="10800000" flipV="1">
            <a:off x="7833147" y="2523018"/>
            <a:ext cx="220362" cy="263810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058116" y="3397066"/>
            <a:ext cx="7104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Token out</a:t>
            </a:r>
          </a:p>
        </p:txBody>
      </p:sp>
      <p:cxnSp>
        <p:nvCxnSpPr>
          <p:cNvPr id="120" name="Elbow Connector 119"/>
          <p:cNvCxnSpPr/>
          <p:nvPr/>
        </p:nvCxnSpPr>
        <p:spPr>
          <a:xfrm rot="10800000">
            <a:off x="7806875" y="3230919"/>
            <a:ext cx="224969" cy="289257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8142630" y="95502"/>
            <a:ext cx="2051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 err="1">
                <a:solidFill>
                  <a:prstClr val="black"/>
                </a:solidFill>
              </a:rPr>
              <a:t>Sphenix</a:t>
            </a:r>
            <a:endParaRPr lang="en-US" b="1" u="sng" dirty="0">
              <a:solidFill>
                <a:prstClr val="black"/>
              </a:solidFill>
            </a:endParaRPr>
          </a:p>
          <a:p>
            <a:pPr algn="ctr"/>
            <a:r>
              <a:rPr lang="en-US" b="1" u="sng" dirty="0">
                <a:solidFill>
                  <a:prstClr val="black"/>
                </a:solidFill>
              </a:rPr>
              <a:t>64 channel ADC </a:t>
            </a:r>
          </a:p>
          <a:p>
            <a:pPr algn="ctr"/>
            <a:r>
              <a:rPr lang="en-US" b="1" u="sng" dirty="0">
                <a:solidFill>
                  <a:prstClr val="black"/>
                </a:solidFill>
              </a:rPr>
              <a:t>Data Flow Diagram 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716833" y="4049486"/>
            <a:ext cx="1234373" cy="5038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Gbits</a:t>
            </a:r>
            <a:r>
              <a:rPr lang="en-US" sz="1000" dirty="0">
                <a:solidFill>
                  <a:prstClr val="black"/>
                </a:solidFill>
              </a:rPr>
              <a:t> transmitter</a:t>
            </a:r>
          </a:p>
        </p:txBody>
      </p:sp>
      <p:cxnSp>
        <p:nvCxnSpPr>
          <p:cNvPr id="125" name="Straight Arrow Connector 124"/>
          <p:cNvCxnSpPr>
            <a:endCxn id="122" idx="1"/>
          </p:cNvCxnSpPr>
          <p:nvPr/>
        </p:nvCxnSpPr>
        <p:spPr>
          <a:xfrm>
            <a:off x="1203649" y="4291783"/>
            <a:ext cx="513184" cy="9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985390" y="3714164"/>
            <a:ext cx="7152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120 MHz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Reference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clock </a:t>
            </a:r>
          </a:p>
        </p:txBody>
      </p:sp>
      <p:cxnSp>
        <p:nvCxnSpPr>
          <p:cNvPr id="129" name="Straight Arrow Connector 128"/>
          <p:cNvCxnSpPr>
            <a:stCxn id="88" idx="2"/>
          </p:cNvCxnSpPr>
          <p:nvPr/>
        </p:nvCxnSpPr>
        <p:spPr>
          <a:xfrm flipH="1">
            <a:off x="2767537" y="3774642"/>
            <a:ext cx="799" cy="2748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1978265" y="3739945"/>
            <a:ext cx="6678" cy="3095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1978265" y="4807281"/>
            <a:ext cx="721925" cy="399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LVDS repeater</a:t>
            </a:r>
          </a:p>
        </p:txBody>
      </p:sp>
      <p:cxnSp>
        <p:nvCxnSpPr>
          <p:cNvPr id="135" name="Straight Arrow Connector 134"/>
          <p:cNvCxnSpPr>
            <a:stCxn id="122" idx="2"/>
            <a:endCxn id="133" idx="0"/>
          </p:cNvCxnSpPr>
          <p:nvPr/>
        </p:nvCxnSpPr>
        <p:spPr>
          <a:xfrm>
            <a:off x="2334020" y="4553339"/>
            <a:ext cx="5208" cy="2539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>
            <a:off x="1604865" y="5533053"/>
            <a:ext cx="2525033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/>
          <p:cNvCxnSpPr>
            <a:stCxn id="133" idx="2"/>
          </p:cNvCxnSpPr>
          <p:nvPr/>
        </p:nvCxnSpPr>
        <p:spPr>
          <a:xfrm>
            <a:off x="2339228" y="5206482"/>
            <a:ext cx="0" cy="3265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/>
        </p:nvSpPr>
        <p:spPr>
          <a:xfrm>
            <a:off x="2070860" y="5850705"/>
            <a:ext cx="763697" cy="3825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prstClr val="black"/>
                </a:solidFill>
              </a:rPr>
              <a:t>Optical</a:t>
            </a:r>
          </a:p>
          <a:p>
            <a:pPr algn="ctr"/>
            <a:r>
              <a:rPr lang="en-US" sz="1000" dirty="0">
                <a:solidFill>
                  <a:prstClr val="black"/>
                </a:solidFill>
              </a:rPr>
              <a:t>transceiver</a:t>
            </a: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250060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3079987" y="3774642"/>
            <a:ext cx="0" cy="175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3265714" y="5533053"/>
            <a:ext cx="0" cy="307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2951206" y="5850705"/>
            <a:ext cx="763697" cy="3825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err="1">
                <a:solidFill>
                  <a:prstClr val="black"/>
                </a:solidFill>
              </a:rPr>
              <a:t>Lemo</a:t>
            </a:r>
            <a:r>
              <a:rPr lang="en-US" sz="1000" dirty="0">
                <a:solidFill>
                  <a:prstClr val="black"/>
                </a:solidFill>
              </a:rPr>
              <a:t> out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729833" y="5409942"/>
            <a:ext cx="713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backplane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1826446" y="5687008"/>
            <a:ext cx="2026508" cy="713792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949362" y="5900851"/>
            <a:ext cx="9284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Daughter card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46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Baseline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subtraction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0896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508760" y="2311949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8660" y="2729559"/>
            <a:ext cx="13335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Read address = write address -delay</a:t>
            </a:r>
            <a:endParaRPr lang="en-US" sz="1100" dirty="0"/>
          </a:p>
        </p:txBody>
      </p:sp>
      <p:sp>
        <p:nvSpPr>
          <p:cNvPr id="14" name="Freeform 13"/>
          <p:cNvSpPr/>
          <p:nvPr/>
        </p:nvSpPr>
        <p:spPr>
          <a:xfrm>
            <a:off x="632460" y="3378749"/>
            <a:ext cx="1641389" cy="648048"/>
          </a:xfrm>
          <a:custGeom>
            <a:avLst/>
            <a:gdLst>
              <a:gd name="connsiteX0" fmla="*/ 0 w 3130818"/>
              <a:gd name="connsiteY0" fmla="*/ 1128714 h 1231005"/>
              <a:gd name="connsiteX1" fmla="*/ 659027 w 3130818"/>
              <a:gd name="connsiteY1" fmla="*/ 1120476 h 1231005"/>
              <a:gd name="connsiteX2" fmla="*/ 1441621 w 3130818"/>
              <a:gd name="connsiteY2" fmla="*/ 130 h 1231005"/>
              <a:gd name="connsiteX3" fmla="*/ 1960605 w 3130818"/>
              <a:gd name="connsiteY3" fmla="*/ 1046335 h 1231005"/>
              <a:gd name="connsiteX4" fmla="*/ 3130378 w 3130818"/>
              <a:gd name="connsiteY4" fmla="*/ 1136952 h 123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30818" h="1231005">
                <a:moveTo>
                  <a:pt x="0" y="1128714"/>
                </a:moveTo>
                <a:cubicBezTo>
                  <a:pt x="209378" y="1218643"/>
                  <a:pt x="418757" y="1308573"/>
                  <a:pt x="659027" y="1120476"/>
                </a:cubicBezTo>
                <a:cubicBezTo>
                  <a:pt x="899297" y="932379"/>
                  <a:pt x="1224691" y="12487"/>
                  <a:pt x="1441621" y="130"/>
                </a:cubicBezTo>
                <a:cubicBezTo>
                  <a:pt x="1658551" y="-12227"/>
                  <a:pt x="1679146" y="856865"/>
                  <a:pt x="1960605" y="1046335"/>
                </a:cubicBezTo>
                <a:cubicBezTo>
                  <a:pt x="2242064" y="1235805"/>
                  <a:pt x="3153719" y="1036725"/>
                  <a:pt x="3130378" y="113695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5341" y="398087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389826" y="33558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1674" y="4140749"/>
            <a:ext cx="17620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Delay a parameter</a:t>
            </a:r>
          </a:p>
          <a:p>
            <a:pPr algn="ctr"/>
            <a:r>
              <a:rPr lang="en-US" sz="1100" dirty="0" smtClean="0"/>
              <a:t>Probably has 2 clocks offset</a:t>
            </a:r>
            <a:endParaRPr lang="en-US" sz="1100" dirty="0"/>
          </a:p>
        </p:txBody>
      </p:sp>
      <p:sp>
        <p:nvSpPr>
          <p:cNvPr id="19" name="Rectangle 18"/>
          <p:cNvSpPr/>
          <p:nvPr/>
        </p:nvSpPr>
        <p:spPr>
          <a:xfrm>
            <a:off x="838200" y="1638300"/>
            <a:ext cx="10287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Dual port memory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19" idx="1"/>
          </p:cNvCxnSpPr>
          <p:nvPr/>
        </p:nvCxnSpPr>
        <p:spPr>
          <a:xfrm>
            <a:off x="266700" y="1981200"/>
            <a:ext cx="5715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866900" y="2135041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095500" y="1830241"/>
            <a:ext cx="419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095500" y="1334941"/>
            <a:ext cx="0" cy="49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43890" y="1333295"/>
            <a:ext cx="1463040" cy="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32460" y="1333501"/>
            <a:ext cx="0" cy="647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191000" y="1638300"/>
            <a:ext cx="102355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Lookup memory</a:t>
            </a:r>
          </a:p>
          <a:p>
            <a:pPr algn="ctr"/>
            <a:r>
              <a:rPr lang="en-US" sz="1200" dirty="0" smtClean="0"/>
              <a:t>(1024X10)</a:t>
            </a:r>
            <a:endParaRPr lang="en-US" sz="1200" dirty="0"/>
          </a:p>
        </p:txBody>
      </p:sp>
      <p:cxnSp>
        <p:nvCxnSpPr>
          <p:cNvPr id="46" name="Straight Arrow Connector 45"/>
          <p:cNvCxnSpPr>
            <a:stCxn id="3" idx="3"/>
            <a:endCxn id="44" idx="1"/>
          </p:cNvCxnSpPr>
          <p:nvPr/>
        </p:nvCxnSpPr>
        <p:spPr>
          <a:xfrm>
            <a:off x="3543300" y="1981200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05247" y="1981200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Read</a:t>
            </a:r>
          </a:p>
          <a:p>
            <a:pPr algn="ctr"/>
            <a:r>
              <a:rPr lang="en-US" sz="1200" dirty="0" smtClean="0"/>
              <a:t>Address</a:t>
            </a:r>
          </a:p>
          <a:p>
            <a:pPr algn="ctr"/>
            <a:r>
              <a:rPr lang="en-US" sz="1200" dirty="0" smtClean="0"/>
              <a:t>(upper 10 bits)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244344" y="2984053"/>
            <a:ext cx="1604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Sub = ADC – </a:t>
            </a:r>
            <a:r>
              <a:rPr lang="en-US" sz="1200" dirty="0" err="1" smtClean="0"/>
              <a:t>ADCpre</a:t>
            </a:r>
            <a:endParaRPr lang="en-US" sz="1200" dirty="0" smtClean="0"/>
          </a:p>
          <a:p>
            <a:r>
              <a:rPr lang="en-US" sz="1200" dirty="0" smtClean="0"/>
              <a:t>If (</a:t>
            </a:r>
            <a:r>
              <a:rPr lang="en-US" sz="1200" dirty="0" err="1" smtClean="0"/>
              <a:t>adcpre</a:t>
            </a:r>
            <a:r>
              <a:rPr lang="en-US" sz="1200" dirty="0"/>
              <a:t> </a:t>
            </a:r>
            <a:r>
              <a:rPr lang="en-US" sz="1200" dirty="0" smtClean="0"/>
              <a:t>&gt; </a:t>
            </a:r>
            <a:r>
              <a:rPr lang="en-US" sz="1200" dirty="0" err="1" smtClean="0"/>
              <a:t>adc</a:t>
            </a:r>
            <a:r>
              <a:rPr lang="en-US" sz="1200" dirty="0" smtClean="0"/>
              <a:t>) sub=0</a:t>
            </a:r>
            <a:endParaRPr lang="en-US" sz="1200" dirty="0"/>
          </a:p>
        </p:txBody>
      </p:sp>
      <p:cxnSp>
        <p:nvCxnSpPr>
          <p:cNvPr id="52" name="Straight Arrow Connector 51"/>
          <p:cNvCxnSpPr/>
          <p:nvPr/>
        </p:nvCxnSpPr>
        <p:spPr>
          <a:xfrm flipV="1">
            <a:off x="44577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4876800" y="23241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144945" y="2660099"/>
            <a:ext cx="105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Load lookup </a:t>
            </a:r>
          </a:p>
          <a:p>
            <a:r>
              <a:rPr lang="en-US" sz="1200" dirty="0" smtClean="0"/>
              <a:t>Memory from</a:t>
            </a:r>
          </a:p>
          <a:p>
            <a:r>
              <a:rPr lang="en-US" sz="1200" dirty="0" smtClean="0"/>
              <a:t>Slow control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53100" y="1642448"/>
            <a:ext cx="10235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10 bits </a:t>
            </a:r>
          </a:p>
          <a:p>
            <a:pPr algn="ctr"/>
            <a:r>
              <a:rPr lang="en-US" sz="1200" dirty="0" smtClean="0"/>
              <a:t>2X2 SUM</a:t>
            </a:r>
          </a:p>
          <a:p>
            <a:pPr algn="ctr"/>
            <a:r>
              <a:rPr lang="en-US" sz="1200" dirty="0" smtClean="0"/>
              <a:t>(12 bits output)</a:t>
            </a:r>
            <a:endParaRPr lang="en-US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6734913" y="1550313"/>
            <a:ext cx="883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o</a:t>
            </a:r>
            <a:r>
              <a:rPr lang="en-US" sz="1100" b="1" dirty="0" smtClean="0"/>
              <a:t>nly use</a:t>
            </a:r>
          </a:p>
          <a:p>
            <a:pPr algn="ctr"/>
            <a:r>
              <a:rPr lang="en-US" sz="1100" b="1" dirty="0"/>
              <a:t>u</a:t>
            </a:r>
            <a:r>
              <a:rPr lang="en-US" sz="1100" b="1" dirty="0" smtClean="0"/>
              <a:t>pper 8 bits</a:t>
            </a:r>
            <a:endParaRPr lang="en-US" sz="1100" b="1" dirty="0"/>
          </a:p>
        </p:txBody>
      </p:sp>
      <p:cxnSp>
        <p:nvCxnSpPr>
          <p:cNvPr id="64" name="Straight Arrow Connector 63"/>
          <p:cNvCxnSpPr>
            <a:stCxn id="44" idx="3"/>
          </p:cNvCxnSpPr>
          <p:nvPr/>
        </p:nvCxnSpPr>
        <p:spPr>
          <a:xfrm>
            <a:off x="5214550" y="1981200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5214550" y="2459524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5214550" y="2937848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214550" y="3416172"/>
            <a:ext cx="538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7560274" y="1638300"/>
            <a:ext cx="1023550" cy="3924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Choose one of the of </a:t>
            </a:r>
            <a:r>
              <a:rPr lang="en-US" dirty="0" err="1" smtClean="0"/>
              <a:t>of</a:t>
            </a:r>
            <a:r>
              <a:rPr lang="en-US" dirty="0" smtClean="0"/>
              <a:t> the 12X BC clock </a:t>
            </a:r>
            <a:r>
              <a:rPr lang="en-US" dirty="0" err="1" smtClean="0"/>
              <a:t>phas</a:t>
            </a:r>
            <a:r>
              <a:rPr lang="en-US" dirty="0" smtClean="0"/>
              <a:t>  for trigger primitive</a:t>
            </a:r>
            <a:endParaRPr lang="en-US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6776650" y="2135041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799510" y="5105400"/>
            <a:ext cx="7607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157032" y="2304365"/>
            <a:ext cx="19668" cy="2610535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 rot="5400000">
            <a:off x="6418365" y="3084867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64 channels</a:t>
            </a:r>
          </a:p>
          <a:p>
            <a:pPr algn="ctr"/>
            <a:r>
              <a:rPr lang="en-US" sz="1400" b="1" dirty="0" smtClean="0"/>
              <a:t>16 2X2 8 bits sum</a:t>
            </a:r>
            <a:endParaRPr lang="en-US" sz="140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266700" y="742594"/>
            <a:ext cx="6743700" cy="207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2625818" y="315533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 BC clock</a:t>
            </a:r>
            <a:endParaRPr lang="en-US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7537414" y="742594"/>
            <a:ext cx="3007297" cy="270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7848600" y="346310"/>
            <a:ext cx="1124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12X BC Clock</a:t>
            </a:r>
            <a:endParaRPr lang="en-US" sz="1400" dirty="0"/>
          </a:p>
        </p:txBody>
      </p:sp>
      <p:sp>
        <p:nvSpPr>
          <p:cNvPr id="89" name="Rectangle 88"/>
          <p:cNvSpPr/>
          <p:nvPr/>
        </p:nvSpPr>
        <p:spPr>
          <a:xfrm>
            <a:off x="9271771" y="1843127"/>
            <a:ext cx="682067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MUX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smtClean="0"/>
              <a:t>128 bits</a:t>
            </a:r>
          </a:p>
          <a:p>
            <a:pPr algn="ctr"/>
            <a:r>
              <a:rPr lang="en-US" sz="1200" dirty="0" smtClean="0"/>
              <a:t>To 8 16 bits 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0608462" y="771389"/>
            <a:ext cx="11049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0544711" y="326027"/>
            <a:ext cx="1443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120 MHz clock </a:t>
            </a:r>
            <a:endParaRPr lang="en-US" sz="1600" dirty="0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8583824" y="3048000"/>
            <a:ext cx="6879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10292431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10X16 bits FIFO</a:t>
            </a:r>
            <a:endParaRPr lang="en-US" sz="1400" dirty="0"/>
          </a:p>
        </p:txBody>
      </p:sp>
      <p:sp>
        <p:nvSpPr>
          <p:cNvPr id="103" name="Rectangle 102"/>
          <p:cNvSpPr/>
          <p:nvPr/>
        </p:nvSpPr>
        <p:spPr>
          <a:xfrm>
            <a:off x="11292993" y="1843127"/>
            <a:ext cx="704850" cy="2281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Transceiver </a:t>
            </a:r>
          </a:p>
          <a:p>
            <a:pPr algn="ctr"/>
            <a:r>
              <a:rPr lang="en-US" sz="1400" dirty="0" smtClean="0"/>
              <a:t>IP</a:t>
            </a:r>
            <a:endParaRPr lang="en-US" sz="1400" dirty="0"/>
          </a:p>
        </p:txBody>
      </p:sp>
      <p:cxnSp>
        <p:nvCxnSpPr>
          <p:cNvPr id="105" name="Straight Arrow Connector 104"/>
          <p:cNvCxnSpPr>
            <a:stCxn id="89" idx="3"/>
            <a:endCxn id="101" idx="1"/>
          </p:cNvCxnSpPr>
          <p:nvPr/>
        </p:nvCxnSpPr>
        <p:spPr>
          <a:xfrm>
            <a:off x="9953838" y="2984053"/>
            <a:ext cx="3385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3"/>
            <a:endCxn id="103" idx="1"/>
          </p:cNvCxnSpPr>
          <p:nvPr/>
        </p:nvCxnSpPr>
        <p:spPr>
          <a:xfrm>
            <a:off x="10997281" y="2984053"/>
            <a:ext cx="2957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8" name="Table 107"/>
          <p:cNvGraphicFramePr>
            <a:graphicFrameLocks noGrp="1"/>
          </p:cNvGraphicFramePr>
          <p:nvPr>
            <p:extLst/>
          </p:nvPr>
        </p:nvGraphicFramePr>
        <p:xfrm>
          <a:off x="2415343" y="4592191"/>
          <a:ext cx="4192380" cy="208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  <a:gridCol w="419238"/>
              </a:tblGrid>
              <a:tr h="73572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13502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header</a:t>
                      </a:r>
                    </a:p>
                    <a:p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 + clock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1+2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3+4</a:t>
                      </a:r>
                      <a:endParaRPr lang="en-US" dirty="0" smtClean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</a:t>
                      </a:r>
                      <a:r>
                        <a:rPr lang="en-US" baseline="0" dirty="0" smtClean="0"/>
                        <a:t> 5+6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7+8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9+10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11+12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13+14 </a:t>
                      </a:r>
                      <a:endParaRPr lang="en-US" dirty="0"/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Sum 15+16</a:t>
                      </a:r>
                      <a:endParaRPr lang="en-US" dirty="0"/>
                    </a:p>
                  </a:txBody>
                  <a:tcPr vert="vert"/>
                </a:tc>
              </a:tr>
            </a:tbl>
          </a:graphicData>
        </a:graphic>
      </p:graphicFrame>
      <p:sp>
        <p:nvSpPr>
          <p:cNvPr id="109" name="TextBox 108"/>
          <p:cNvSpPr txBox="1"/>
          <p:nvPr/>
        </p:nvSpPr>
        <p:spPr>
          <a:xfrm>
            <a:off x="203316" y="851548"/>
            <a:ext cx="698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delay</a:t>
            </a:r>
            <a:endParaRPr lang="en-US" b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2629481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4302982" y="85292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+2</a:t>
            </a:r>
            <a:endParaRPr lang="en-US" dirty="0"/>
          </a:p>
        </p:txBody>
      </p:sp>
      <p:sp>
        <p:nvSpPr>
          <p:cNvPr id="112" name="TextBox 111"/>
          <p:cNvSpPr txBox="1"/>
          <p:nvPr/>
        </p:nvSpPr>
        <p:spPr>
          <a:xfrm>
            <a:off x="6693761" y="88460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9568155" y="879275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+ 1 BC + 2 12X</a:t>
            </a:r>
            <a:endParaRPr lang="en-US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8583824" y="1830241"/>
            <a:ext cx="598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631258" y="1373039"/>
            <a:ext cx="15874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 bits trigger phase</a:t>
            </a:r>
            <a:endParaRPr lang="en-US" sz="1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4457700" y="15919"/>
            <a:ext cx="432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Cal trigger primitive Generator (preliminary)</a:t>
            </a:r>
            <a:endParaRPr lang="en-US" u="sng" dirty="0"/>
          </a:p>
        </p:txBody>
      </p:sp>
      <p:sp>
        <p:nvSpPr>
          <p:cNvPr id="2" name="Rectangle 1"/>
          <p:cNvSpPr/>
          <p:nvPr/>
        </p:nvSpPr>
        <p:spPr>
          <a:xfrm>
            <a:off x="9271771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Monitor Delay dual port memory</a:t>
            </a:r>
            <a:endParaRPr lang="en-US" sz="1100" dirty="0"/>
          </a:p>
        </p:txBody>
      </p:sp>
      <p:sp>
        <p:nvSpPr>
          <p:cNvPr id="58" name="Rectangle 57"/>
          <p:cNvSpPr/>
          <p:nvPr/>
        </p:nvSpPr>
        <p:spPr>
          <a:xfrm>
            <a:off x="10307964" y="4743359"/>
            <a:ext cx="696492" cy="952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5 events buffer</a:t>
            </a:r>
            <a:endParaRPr lang="en-US" sz="1200" b="1" dirty="0"/>
          </a:p>
        </p:txBody>
      </p:sp>
      <p:cxnSp>
        <p:nvCxnSpPr>
          <p:cNvPr id="13" name="Straight Arrow Connector 12"/>
          <p:cNvCxnSpPr>
            <a:endCxn id="2" idx="1"/>
          </p:cNvCxnSpPr>
          <p:nvPr/>
        </p:nvCxnSpPr>
        <p:spPr>
          <a:xfrm>
            <a:off x="8606684" y="5219609"/>
            <a:ext cx="6650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58" idx="1"/>
          </p:cNvCxnSpPr>
          <p:nvPr/>
        </p:nvCxnSpPr>
        <p:spPr>
          <a:xfrm>
            <a:off x="9968263" y="5219609"/>
            <a:ext cx="33970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0138113" y="5219609"/>
            <a:ext cx="0" cy="80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836036" y="6145090"/>
            <a:ext cx="574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L1 </a:t>
            </a:r>
          </a:p>
          <a:p>
            <a:pPr algn="ctr"/>
            <a:r>
              <a:rPr lang="en-US" sz="1100" b="1" dirty="0" smtClean="0"/>
              <a:t>trigger</a:t>
            </a:r>
            <a:endParaRPr lang="en-US" sz="11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1055327" y="5331767"/>
            <a:ext cx="992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To controller</a:t>
            </a:r>
          </a:p>
          <a:p>
            <a:pPr algn="ctr"/>
            <a:r>
              <a:rPr lang="en-US" sz="1200" b="1" dirty="0" smtClean="0"/>
              <a:t>readout</a:t>
            </a:r>
            <a:endParaRPr lang="en-US" sz="1200" b="1" dirty="0"/>
          </a:p>
        </p:txBody>
      </p:sp>
      <p:cxnSp>
        <p:nvCxnSpPr>
          <p:cNvPr id="34" name="Straight Arrow Connector 33"/>
          <p:cNvCxnSpPr>
            <a:stCxn id="58" idx="3"/>
          </p:cNvCxnSpPr>
          <p:nvPr/>
        </p:nvCxnSpPr>
        <p:spPr>
          <a:xfrm>
            <a:off x="11004456" y="5219609"/>
            <a:ext cx="9313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525311" y="5860425"/>
            <a:ext cx="113685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Delay and</a:t>
            </a:r>
          </a:p>
          <a:p>
            <a:pPr algn="ctr"/>
            <a:r>
              <a:rPr lang="en-US" sz="1400" b="1" dirty="0" smtClean="0"/>
              <a:t># of Sample  </a:t>
            </a:r>
          </a:p>
          <a:p>
            <a:pPr algn="ctr"/>
            <a:r>
              <a:rPr lang="en-US" sz="1400" b="1" dirty="0" smtClean="0"/>
              <a:t>adjustable </a:t>
            </a:r>
            <a:endParaRPr lang="en-US" sz="1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6287" y="6481662"/>
            <a:ext cx="27432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5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30" y="65728"/>
            <a:ext cx="616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MBD Trigger Primitive data </a:t>
            </a:r>
            <a:r>
              <a:rPr lang="en-US" sz="2400" b="1" u="sng" dirty="0" smtClean="0"/>
              <a:t>path (preliminary)  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315616" y="1436914"/>
            <a:ext cx="811763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28595" y="1436914"/>
            <a:ext cx="951723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Post-Pre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81534" y="1250303"/>
            <a:ext cx="895738" cy="90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Timing </a:t>
            </a:r>
          </a:p>
          <a:p>
            <a:pPr algn="ctr"/>
            <a:r>
              <a:rPr lang="en-US" dirty="0" smtClean="0"/>
              <a:t>Block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24946" y="2727649"/>
            <a:ext cx="811763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ADCs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37925" y="2727649"/>
            <a:ext cx="951723" cy="5318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Post-Pre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34473" y="1250303"/>
            <a:ext cx="811763" cy="90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10X10 lookup table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234472" y="2541038"/>
            <a:ext cx="811763" cy="90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10X10 lookup table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8888833" y="967275"/>
            <a:ext cx="419877" cy="90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Choose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098771" y="491413"/>
            <a:ext cx="2" cy="4758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9184370" y="3876869"/>
            <a:ext cx="4664" cy="48052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888832" y="2980067"/>
            <a:ext cx="419877" cy="905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Choose</a:t>
            </a:r>
          </a:p>
          <a:p>
            <a:pPr algn="ctr"/>
            <a:r>
              <a:rPr lang="en-US" sz="1400" dirty="0" smtClean="0"/>
              <a:t>phase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6690049" y="922178"/>
            <a:ext cx="727790" cy="13809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Slewing</a:t>
            </a:r>
          </a:p>
          <a:p>
            <a:pPr algn="ctr"/>
            <a:r>
              <a:rPr lang="en-US" sz="1400" dirty="0" smtClean="0"/>
              <a:t>Correction</a:t>
            </a:r>
          </a:p>
          <a:p>
            <a:pPr algn="ctr"/>
            <a:r>
              <a:rPr lang="en-US" sz="1400" dirty="0" smtClean="0"/>
              <a:t>12X9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046235" y="1621184"/>
            <a:ext cx="64381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46235" y="1252343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 bits</a:t>
            </a:r>
            <a:endParaRPr lang="en-US" sz="1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6046235" y="2755639"/>
            <a:ext cx="32190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368142" y="1968759"/>
            <a:ext cx="0" cy="7868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368142" y="1968759"/>
            <a:ext cx="32190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5400000">
            <a:off x="6184253" y="2240965"/>
            <a:ext cx="583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bits</a:t>
            </a:r>
            <a:endParaRPr lang="en-US" sz="1400" dirty="0"/>
          </a:p>
        </p:txBody>
      </p:sp>
      <p:sp>
        <p:nvSpPr>
          <p:cNvPr id="36" name="Rectangle 35"/>
          <p:cNvSpPr/>
          <p:nvPr/>
        </p:nvSpPr>
        <p:spPr>
          <a:xfrm>
            <a:off x="7865706" y="536510"/>
            <a:ext cx="587829" cy="176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Time</a:t>
            </a:r>
          </a:p>
          <a:p>
            <a:pPr algn="ctr"/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7881133" y="2541038"/>
            <a:ext cx="587829" cy="1766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Charge </a:t>
            </a:r>
          </a:p>
          <a:p>
            <a:pPr algn="ctr"/>
            <a:r>
              <a:rPr lang="en-US" dirty="0" smtClean="0"/>
              <a:t>SUM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6" idx="3"/>
            <a:endCxn id="11" idx="1"/>
          </p:cNvCxnSpPr>
          <p:nvPr/>
        </p:nvCxnSpPr>
        <p:spPr>
          <a:xfrm>
            <a:off x="8453535" y="1419808"/>
            <a:ext cx="4352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8453535" y="3503645"/>
            <a:ext cx="41378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6046235" y="3116425"/>
            <a:ext cx="1834898" cy="186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612170" y="3157317"/>
            <a:ext cx="647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 bits</a:t>
            </a:r>
            <a:endParaRPr lang="en-US" sz="1600" dirty="0"/>
          </a:p>
        </p:txBody>
      </p:sp>
      <p:sp>
        <p:nvSpPr>
          <p:cNvPr id="48" name="Right Arrow 47"/>
          <p:cNvSpPr/>
          <p:nvPr/>
        </p:nvSpPr>
        <p:spPr>
          <a:xfrm>
            <a:off x="1324946" y="4460033"/>
            <a:ext cx="7983764" cy="158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610947" y="4151344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6X beam clock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79599" y="1423766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Time </a:t>
            </a:r>
          </a:p>
          <a:p>
            <a:pPr algn="ctr"/>
            <a:r>
              <a:rPr lang="en-US" sz="1400" dirty="0" smtClean="0"/>
              <a:t>channels</a:t>
            </a:r>
            <a:endParaRPr lang="en-US" sz="1400" dirty="0"/>
          </a:p>
        </p:txBody>
      </p:sp>
      <p:cxnSp>
        <p:nvCxnSpPr>
          <p:cNvPr id="52" name="Straight Arrow Connector 51"/>
          <p:cNvCxnSpPr>
            <a:endCxn id="3" idx="1"/>
          </p:cNvCxnSpPr>
          <p:nvPr/>
        </p:nvCxnSpPr>
        <p:spPr>
          <a:xfrm>
            <a:off x="681135" y="1702836"/>
            <a:ext cx="634481" cy="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690778" y="2971802"/>
            <a:ext cx="634481" cy="1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5039" y="2691174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charge </a:t>
            </a:r>
          </a:p>
          <a:p>
            <a:pPr algn="ctr"/>
            <a:r>
              <a:rPr lang="en-US" sz="1400" dirty="0" smtClean="0"/>
              <a:t>channels</a:t>
            </a:r>
            <a:endParaRPr lang="en-US" sz="1400" dirty="0"/>
          </a:p>
        </p:txBody>
      </p:sp>
      <p:cxnSp>
        <p:nvCxnSpPr>
          <p:cNvPr id="56" name="Straight Arrow Connector 55"/>
          <p:cNvCxnSpPr>
            <a:stCxn id="3" idx="3"/>
            <a:endCxn id="4" idx="1"/>
          </p:cNvCxnSpPr>
          <p:nvPr/>
        </p:nvCxnSpPr>
        <p:spPr>
          <a:xfrm>
            <a:off x="2127379" y="1702837"/>
            <a:ext cx="401216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" idx="3"/>
            <a:endCxn id="5" idx="1"/>
          </p:cNvCxnSpPr>
          <p:nvPr/>
        </p:nvCxnSpPr>
        <p:spPr>
          <a:xfrm flipV="1">
            <a:off x="3480318" y="1702836"/>
            <a:ext cx="401216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" idx="3"/>
            <a:endCxn id="9" idx="1"/>
          </p:cNvCxnSpPr>
          <p:nvPr/>
        </p:nvCxnSpPr>
        <p:spPr>
          <a:xfrm>
            <a:off x="4777272" y="1702836"/>
            <a:ext cx="457201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2136709" y="2985087"/>
            <a:ext cx="401216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8" idx="3"/>
            <a:endCxn id="10" idx="1"/>
          </p:cNvCxnSpPr>
          <p:nvPr/>
        </p:nvCxnSpPr>
        <p:spPr>
          <a:xfrm flipV="1">
            <a:off x="3489648" y="2993571"/>
            <a:ext cx="1744824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21" idx="3"/>
          </p:cNvCxnSpPr>
          <p:nvPr/>
        </p:nvCxnSpPr>
        <p:spPr>
          <a:xfrm>
            <a:off x="7417839" y="1612642"/>
            <a:ext cx="44786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9814181" y="802818"/>
            <a:ext cx="681134" cy="3184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Trigger </a:t>
            </a:r>
          </a:p>
          <a:p>
            <a:pPr algn="ctr"/>
            <a:r>
              <a:rPr lang="en-US" dirty="0" smtClean="0"/>
              <a:t>output</a:t>
            </a:r>
            <a:endParaRPr lang="en-US" dirty="0"/>
          </a:p>
        </p:txBody>
      </p:sp>
      <p:cxnSp>
        <p:nvCxnSpPr>
          <p:cNvPr id="75" name="Straight Arrow Connector 74"/>
          <p:cNvCxnSpPr>
            <a:stCxn id="11" idx="3"/>
          </p:cNvCxnSpPr>
          <p:nvPr/>
        </p:nvCxnSpPr>
        <p:spPr>
          <a:xfrm>
            <a:off x="9308710" y="1419808"/>
            <a:ext cx="505471" cy="20137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20" idx="3"/>
          </p:cNvCxnSpPr>
          <p:nvPr/>
        </p:nvCxnSpPr>
        <p:spPr>
          <a:xfrm flipV="1">
            <a:off x="9308709" y="3116425"/>
            <a:ext cx="505472" cy="316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ight Arrow 77"/>
          <p:cNvSpPr/>
          <p:nvPr/>
        </p:nvSpPr>
        <p:spPr>
          <a:xfrm>
            <a:off x="10572353" y="2243233"/>
            <a:ext cx="1065314" cy="2379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/>
          <p:cNvSpPr txBox="1"/>
          <p:nvPr/>
        </p:nvSpPr>
        <p:spPr>
          <a:xfrm>
            <a:off x="10495315" y="2612792"/>
            <a:ext cx="13833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2.5 </a:t>
            </a:r>
            <a:r>
              <a:rPr lang="en-US" sz="1600" b="1" dirty="0" err="1" smtClean="0"/>
              <a:t>Gbps</a:t>
            </a:r>
            <a:endParaRPr lang="en-US" sz="1600" b="1" dirty="0" smtClean="0"/>
          </a:p>
          <a:p>
            <a:pPr algn="ctr"/>
            <a:r>
              <a:rPr lang="en-US" sz="1600" b="1" dirty="0" smtClean="0"/>
              <a:t>8 X16 bits words per beam crossing</a:t>
            </a:r>
            <a:endParaRPr lang="en-US" sz="16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10727791" y="1808088"/>
            <a:ext cx="7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optics</a:t>
            </a:r>
            <a:endParaRPr lang="en-US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091681" y="5095576"/>
            <a:ext cx="10545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ADC clock and discriminator clock are interlock together.. So sample height is fixed for a given PMT pulse time</a:t>
            </a:r>
          </a:p>
          <a:p>
            <a:endParaRPr lang="en-US" dirty="0"/>
          </a:p>
          <a:p>
            <a:r>
              <a:rPr lang="en-US" dirty="0" smtClean="0"/>
              <a:t>Beam gate is 25ns </a:t>
            </a:r>
            <a:r>
              <a:rPr lang="en-US" dirty="0" smtClean="0">
                <a:sym typeface="Wingdings" panose="05000000000000000000" pitchFamily="2" charset="2"/>
              </a:rPr>
              <a:t> 9 bits range will be 50ps per division.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 the timing block we can choose either fix sample relative to BC, peak finder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…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6606561" y="419452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For 32 </a:t>
            </a:r>
          </a:p>
          <a:p>
            <a:pPr algn="ctr"/>
            <a:r>
              <a:rPr lang="en-US" sz="1400" b="1" dirty="0" smtClean="0"/>
              <a:t>channels</a:t>
            </a:r>
            <a:endParaRPr lang="en-US" sz="14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36" y="195803"/>
            <a:ext cx="5688793" cy="616054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8718859">
            <a:off x="6812588" y="5513207"/>
            <a:ext cx="1149220" cy="238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7828" y="270588"/>
            <a:ext cx="2043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LOCAL LEVE1 Board</a:t>
            </a:r>
            <a:endParaRPr lang="en-US" b="1" dirty="0"/>
          </a:p>
        </p:txBody>
      </p:sp>
      <p:sp>
        <p:nvSpPr>
          <p:cNvPr id="9" name="Up-Down Arrow 8"/>
          <p:cNvSpPr/>
          <p:nvPr/>
        </p:nvSpPr>
        <p:spPr>
          <a:xfrm>
            <a:off x="5799057" y="4309143"/>
            <a:ext cx="181866" cy="163285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5400000">
            <a:off x="5158756" y="4913972"/>
            <a:ext cx="913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36 optical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receivers</a:t>
            </a:r>
            <a:endParaRPr lang="en-US" sz="1400" b="1" dirty="0">
              <a:solidFill>
                <a:srgbClr val="FFFF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686939" y="3767555"/>
            <a:ext cx="774440" cy="664073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5400000">
            <a:off x="5362722" y="3532936"/>
            <a:ext cx="1029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12 optical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transmitter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4295261" y="5104536"/>
            <a:ext cx="11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FEM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5400000">
            <a:off x="4250318" y="3505045"/>
            <a:ext cx="1057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Global</a:t>
            </a:r>
          </a:p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6571" y="961053"/>
            <a:ext cx="4609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 Receive MBD FEM optical data</a:t>
            </a:r>
          </a:p>
          <a:p>
            <a:r>
              <a:rPr lang="en-US" dirty="0" smtClean="0"/>
              <a:t>. Process the data FPGA</a:t>
            </a:r>
          </a:p>
          <a:p>
            <a:r>
              <a:rPr lang="en-US" dirty="0" smtClean="0"/>
              <a:t>. Send Process data to Global Level 1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7813" y="4356721"/>
            <a:ext cx="1543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Altera </a:t>
            </a:r>
            <a:r>
              <a:rPr lang="en-US" dirty="0" err="1" smtClean="0">
                <a:solidFill>
                  <a:srgbClr val="FFFF00"/>
                </a:solidFill>
              </a:rPr>
              <a:t>Arria</a:t>
            </a:r>
            <a:r>
              <a:rPr lang="en-US" dirty="0" smtClean="0">
                <a:solidFill>
                  <a:srgbClr val="FFFF00"/>
                </a:solidFill>
              </a:rPr>
              <a:t> 10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FPGA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6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MBD electronics measurements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electronics need to measure PMT charge and time and participate local level 1 trigger. </a:t>
            </a:r>
            <a:endParaRPr lang="en-US" dirty="0" smtClean="0"/>
          </a:p>
          <a:p>
            <a:pPr lvl="1"/>
            <a:r>
              <a:rPr lang="en-US" dirty="0" smtClean="0"/>
              <a:t>Measurement window ~25ns</a:t>
            </a:r>
            <a:endParaRPr lang="en-US" dirty="0" smtClean="0"/>
          </a:p>
          <a:p>
            <a:r>
              <a:rPr lang="en-US" dirty="0" smtClean="0"/>
              <a:t>Development cost is high for standalone system.</a:t>
            </a:r>
          </a:p>
          <a:p>
            <a:pPr lvl="1"/>
            <a:r>
              <a:rPr lang="en-US" dirty="0" smtClean="0"/>
              <a:t>We will use calorimeter digitizer system to handle the analog to digital conversion.</a:t>
            </a:r>
          </a:p>
          <a:p>
            <a:pPr lvl="1"/>
            <a:r>
              <a:rPr lang="en-US" dirty="0" smtClean="0"/>
              <a:t>The MBD electronics will do the analog portion of the system, discriminator and charge integrator. </a:t>
            </a:r>
          </a:p>
          <a:p>
            <a:r>
              <a:rPr lang="en-US" dirty="0" smtClean="0"/>
              <a:t>We spilt the PMT pulse into</a:t>
            </a:r>
          </a:p>
          <a:p>
            <a:pPr lvl="1"/>
            <a:r>
              <a:rPr lang="en-US" dirty="0" smtClean="0"/>
              <a:t>1) shaped pulse to be digitizing by 6x BC (~ 60 MHz) 14 bits ADC</a:t>
            </a:r>
          </a:p>
          <a:p>
            <a:pPr lvl="1"/>
            <a:r>
              <a:rPr lang="en-US" dirty="0" smtClean="0"/>
              <a:t>2) converted gated discriminator pulse to shaped pulse and digitized by the same ADC</a:t>
            </a:r>
          </a:p>
          <a:p>
            <a:pPr lvl="2"/>
            <a:r>
              <a:rPr lang="en-US" dirty="0" smtClean="0"/>
              <a:t>Integrated the “ discriminator pulse (rise) and beam gate (falling)” current pulse.</a:t>
            </a:r>
          </a:p>
          <a:p>
            <a:pPr lvl="1"/>
            <a:r>
              <a:rPr lang="en-US" dirty="0" smtClean="0"/>
              <a:t>We are looking at the difference between PMT time.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83568" y="1194318"/>
            <a:ext cx="802432" cy="4758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receiver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249" y="1203649"/>
            <a:ext cx="578498" cy="46653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Cross stitch</a:t>
            </a:r>
          </a:p>
        </p:txBody>
      </p:sp>
      <p:sp>
        <p:nvSpPr>
          <p:cNvPr id="9" name="Rectangle 8"/>
          <p:cNvSpPr/>
          <p:nvPr/>
        </p:nvSpPr>
        <p:spPr>
          <a:xfrm>
            <a:off x="3442996" y="1021701"/>
            <a:ext cx="695133" cy="415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Overlap 2x2 sum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38130" y="1021701"/>
            <a:ext cx="569166" cy="41521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Peak</a:t>
            </a: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finder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42996" y="1436914"/>
            <a:ext cx="1264300" cy="34523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8x8 sum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>
          <a:xfrm>
            <a:off x="2286000" y="1432249"/>
            <a:ext cx="289249" cy="46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3"/>
          </p:cNvCxnSpPr>
          <p:nvPr/>
        </p:nvCxnSpPr>
        <p:spPr>
          <a:xfrm>
            <a:off x="3153747" y="1436914"/>
            <a:ext cx="289249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833263" y="1147664"/>
            <a:ext cx="746449" cy="163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4833262" y="1527887"/>
            <a:ext cx="746449" cy="163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60244" y="2369977"/>
            <a:ext cx="802432" cy="4758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receiver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21" idx="3"/>
            <a:endCxn id="29" idx="1"/>
          </p:cNvCxnSpPr>
          <p:nvPr/>
        </p:nvCxnSpPr>
        <p:spPr>
          <a:xfrm>
            <a:off x="2262676" y="2607908"/>
            <a:ext cx="1278293" cy="23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540969" y="2288335"/>
            <a:ext cx="1166327" cy="6438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inner/outer HCAL</a:t>
            </a:r>
          </a:p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2X2 sum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0062" y="594053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EMCAL</a:t>
            </a:r>
            <a:endParaRPr lang="en-US" i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2583437" y="2755259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HCAL</a:t>
            </a:r>
            <a:endParaRPr lang="en-US" i="1" u="sng" dirty="0"/>
          </a:p>
        </p:txBody>
      </p:sp>
      <p:sp>
        <p:nvSpPr>
          <p:cNvPr id="33" name="Right Arrow 32"/>
          <p:cNvSpPr/>
          <p:nvPr/>
        </p:nvSpPr>
        <p:spPr>
          <a:xfrm>
            <a:off x="4819262" y="2526264"/>
            <a:ext cx="746449" cy="1632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04653" y="1021701"/>
            <a:ext cx="1306286" cy="7324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Pair trigger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6116213" y="1308615"/>
            <a:ext cx="746449" cy="16328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909309" y="2199698"/>
            <a:ext cx="1306286" cy="73245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JET trigger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Right Arrow 36"/>
          <p:cNvSpPr/>
          <p:nvPr/>
        </p:nvSpPr>
        <p:spPr>
          <a:xfrm>
            <a:off x="6116212" y="2288334"/>
            <a:ext cx="746449" cy="16328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6116212" y="2619569"/>
            <a:ext cx="746449" cy="1632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1455586" y="3641275"/>
            <a:ext cx="802432" cy="4758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receiver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996547" y="3641274"/>
            <a:ext cx="1166327" cy="47586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Interaction window </a:t>
            </a:r>
            <a:r>
              <a:rPr lang="en-US" sz="1100" b="1" dirty="0">
                <a:solidFill>
                  <a:schemeClr val="tx1"/>
                </a:solidFill>
              </a:rPr>
              <a:t>/</a:t>
            </a:r>
            <a:r>
              <a:rPr lang="en-US" sz="1100" b="1" dirty="0" smtClean="0">
                <a:solidFill>
                  <a:schemeClr val="tx1"/>
                </a:solidFill>
              </a:rPr>
              <a:t> charge</a:t>
            </a:r>
          </a:p>
        </p:txBody>
      </p:sp>
      <p:cxnSp>
        <p:nvCxnSpPr>
          <p:cNvPr id="45" name="Straight Arrow Connector 44"/>
          <p:cNvCxnSpPr>
            <a:stCxn id="41" idx="3"/>
            <a:endCxn id="43" idx="1"/>
          </p:cNvCxnSpPr>
          <p:nvPr/>
        </p:nvCxnSpPr>
        <p:spPr>
          <a:xfrm flipV="1">
            <a:off x="2258018" y="3879205"/>
            <a:ext cx="273852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9173127" y="753448"/>
            <a:ext cx="643813" cy="3363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GL 1</a:t>
            </a:r>
            <a:endParaRPr lang="en-US" dirty="0"/>
          </a:p>
        </p:txBody>
      </p:sp>
      <p:cxnSp>
        <p:nvCxnSpPr>
          <p:cNvPr id="52" name="Elbow Connector 51"/>
          <p:cNvCxnSpPr>
            <a:stCxn id="43" idx="3"/>
          </p:cNvCxnSpPr>
          <p:nvPr/>
        </p:nvCxnSpPr>
        <p:spPr>
          <a:xfrm flipV="1">
            <a:off x="6162874" y="3292153"/>
            <a:ext cx="3010253" cy="587052"/>
          </a:xfrm>
          <a:prstGeom prst="bent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36" idx="3"/>
          </p:cNvCxnSpPr>
          <p:nvPr/>
        </p:nvCxnSpPr>
        <p:spPr>
          <a:xfrm flipV="1">
            <a:off x="8215595" y="2565924"/>
            <a:ext cx="891083" cy="1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8210939" y="1308615"/>
            <a:ext cx="962188" cy="445539"/>
          </a:xfrm>
          <a:prstGeom prst="bentConnector3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575249" y="3896319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/>
              <a:t>MBD </a:t>
            </a:r>
            <a:endParaRPr lang="en-US" i="1" u="sng" dirty="0"/>
          </a:p>
        </p:txBody>
      </p:sp>
      <p:sp>
        <p:nvSpPr>
          <p:cNvPr id="62" name="TextBox 61"/>
          <p:cNvSpPr txBox="1"/>
          <p:nvPr/>
        </p:nvSpPr>
        <p:spPr>
          <a:xfrm>
            <a:off x="1315616" y="5193469"/>
            <a:ext cx="8985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domain factor of L1 Latency on the optical transmitter/receiver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have preliminary codes for calorimeter portion of the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MBD portion of the code is straight forward (hopefully??) 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171580" y="84852"/>
            <a:ext cx="256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LL1 </a:t>
            </a:r>
            <a:r>
              <a:rPr lang="en-US" sz="2400" b="1" u="sng" dirty="0"/>
              <a:t>B</a:t>
            </a:r>
            <a:r>
              <a:rPr lang="en-US" sz="2400" b="1" u="sng" dirty="0" smtClean="0"/>
              <a:t>lock Diagram </a:t>
            </a:r>
            <a:endParaRPr lang="en-US" sz="2400" b="1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0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Measurement clocks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Beam Gate is </a:t>
            </a:r>
            <a:r>
              <a:rPr lang="en-US" dirty="0" err="1" smtClean="0"/>
              <a:t>fanout</a:t>
            </a:r>
            <a:r>
              <a:rPr lang="en-US" dirty="0" smtClean="0"/>
              <a:t> from one module centrally.</a:t>
            </a:r>
          </a:p>
          <a:p>
            <a:pPr lvl="1"/>
            <a:r>
              <a:rPr lang="en-US" dirty="0" smtClean="0"/>
              <a:t>All measurement is relative to this clock.</a:t>
            </a:r>
          </a:p>
          <a:p>
            <a:r>
              <a:rPr lang="en-US" dirty="0" smtClean="0"/>
              <a:t>Digitizer board clock are </a:t>
            </a:r>
            <a:r>
              <a:rPr lang="en-US" dirty="0" err="1" smtClean="0"/>
              <a:t>fanout</a:t>
            </a:r>
            <a:r>
              <a:rPr lang="en-US" dirty="0"/>
              <a:t> differentially from </a:t>
            </a:r>
            <a:r>
              <a:rPr lang="en-US" dirty="0" smtClean="0"/>
              <a:t>crate controller to each module, point to point.</a:t>
            </a:r>
          </a:p>
          <a:p>
            <a:pPr lvl="1"/>
            <a:r>
              <a:rPr lang="en-US" dirty="0" smtClean="0"/>
              <a:t>ADC clock are </a:t>
            </a:r>
            <a:r>
              <a:rPr lang="en-US" dirty="0" err="1" smtClean="0"/>
              <a:t>fanout</a:t>
            </a:r>
            <a:r>
              <a:rPr lang="en-US" dirty="0"/>
              <a:t> </a:t>
            </a:r>
            <a:r>
              <a:rPr lang="en-US" dirty="0" smtClean="0"/>
              <a:t>to individual ADC.</a:t>
            </a:r>
          </a:p>
          <a:p>
            <a:r>
              <a:rPr lang="en-US" dirty="0" smtClean="0"/>
              <a:t>The timing measurements is the difference </a:t>
            </a:r>
            <a:r>
              <a:rPr lang="en-US" dirty="0" smtClean="0"/>
              <a:t>between </a:t>
            </a:r>
            <a:r>
              <a:rPr lang="en-US" dirty="0" smtClean="0"/>
              <a:t>channels.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2/8/2021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Possible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 pulse is </a:t>
            </a:r>
            <a:r>
              <a:rPr lang="en-US" dirty="0" err="1" smtClean="0"/>
              <a:t>fanout</a:t>
            </a:r>
            <a:r>
              <a:rPr lang="en-US" dirty="0" smtClean="0"/>
              <a:t> through the backplane.</a:t>
            </a:r>
          </a:p>
          <a:p>
            <a:pPr lvl="1"/>
            <a:r>
              <a:rPr lang="en-US" dirty="0" smtClean="0"/>
              <a:t>It is mostly designed to be used for initial calibration (single module).</a:t>
            </a:r>
          </a:p>
          <a:p>
            <a:pPr lvl="2"/>
            <a:r>
              <a:rPr lang="en-US" dirty="0" smtClean="0"/>
              <a:t>by walking through delay chips steps and fix delay insertion. </a:t>
            </a:r>
          </a:p>
          <a:p>
            <a:pPr lvl="1"/>
            <a:r>
              <a:rPr lang="en-US" dirty="0" smtClean="0"/>
              <a:t>We don’t know exactly the effect of the test pulse propagation on fully loaded backplane.</a:t>
            </a:r>
          </a:p>
          <a:p>
            <a:pPr lvl="2"/>
            <a:r>
              <a:rPr lang="en-US" dirty="0" smtClean="0"/>
              <a:t>the added jitters and time shift.</a:t>
            </a:r>
            <a:endParaRPr lang="en-US" dirty="0"/>
          </a:p>
          <a:p>
            <a:pPr lvl="2"/>
            <a:r>
              <a:rPr lang="en-US" dirty="0" smtClean="0"/>
              <a:t>The final calibrations will be done through the beam data.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694398" y="1395441"/>
            <a:ext cx="8278402" cy="24104"/>
          </a:xfrm>
          <a:prstGeom prst="straightConnector1">
            <a:avLst/>
          </a:prstGeom>
          <a:ln w="76200" cmpd="dbl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96543" y="1978741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PECL-&gt;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LVDS driver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791843" y="1445341"/>
            <a:ext cx="0" cy="533400"/>
          </a:xfrm>
          <a:prstGeom prst="straightConnector1">
            <a:avLst/>
          </a:prstGeom>
          <a:ln w="28575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92263" y="1759601"/>
            <a:ext cx="1023135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LVDS receiver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892264" y="2216801"/>
            <a:ext cx="1023134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LVDS -&gt; CMOS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11956" y="2674001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 err="1" smtClean="0">
                <a:solidFill>
                  <a:schemeClr val="tx1"/>
                </a:solidFill>
              </a:rPr>
              <a:t>fanout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(clock)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42892" y="1133831"/>
            <a:ext cx="1051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100 ohms</a:t>
            </a:r>
          </a:p>
          <a:p>
            <a:pPr algn="ctr"/>
            <a:r>
              <a:rPr lang="en-US" sz="1400" dirty="0" smtClean="0"/>
              <a:t>termination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0972800" y="1174775"/>
            <a:ext cx="1051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100 ohms</a:t>
            </a:r>
          </a:p>
          <a:p>
            <a:pPr algn="ctr"/>
            <a:r>
              <a:rPr lang="en-US" sz="1400" dirty="0" smtClean="0"/>
              <a:t>termination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7911956" y="3434289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harge injectors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96543" y="2855041"/>
            <a:ext cx="990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Test pulse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generator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791843" y="2321641"/>
            <a:ext cx="0" cy="533400"/>
          </a:xfrm>
          <a:prstGeom prst="straightConnector1">
            <a:avLst/>
          </a:prstGeom>
          <a:ln w="28575" cmpd="dbl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8403831" y="1454801"/>
            <a:ext cx="0" cy="30480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8423523" y="1996870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8077199" y="3216070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8419668" y="2462739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696199" y="1640211"/>
            <a:ext cx="1447800" cy="255779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06043" y="1712041"/>
            <a:ext cx="1371600" cy="19794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14977" y="3923982"/>
            <a:ext cx="753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Clock</a:t>
            </a:r>
          </a:p>
          <a:p>
            <a:pPr algn="ctr"/>
            <a:r>
              <a:rPr lang="en-US" sz="1400" b="1" u="sng" dirty="0" smtClean="0"/>
              <a:t>module</a:t>
            </a:r>
            <a:endParaRPr lang="en-US" sz="1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7822486" y="4351579"/>
            <a:ext cx="1194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Discriminator</a:t>
            </a:r>
          </a:p>
          <a:p>
            <a:pPr algn="ctr"/>
            <a:r>
              <a:rPr lang="en-US" sz="1400" b="1" u="sng" dirty="0" smtClean="0"/>
              <a:t>module</a:t>
            </a:r>
            <a:endParaRPr lang="en-US" sz="1400" b="1" u="sng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8762999" y="3235525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53399" y="3320845"/>
            <a:ext cx="533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52292" y="1748252"/>
            <a:ext cx="1023135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LVDS receiver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652293" y="2205452"/>
            <a:ext cx="1023134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LVDS -&gt; CMOS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71985" y="2662652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 err="1" smtClean="0">
                <a:solidFill>
                  <a:schemeClr val="tx1"/>
                </a:solidFill>
              </a:rPr>
              <a:t>fanout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(clock)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671985" y="3422940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harge injectors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5163860" y="1443452"/>
            <a:ext cx="0" cy="30480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183552" y="1985521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837228" y="3204721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 flipV="1">
            <a:off x="5179697" y="2451390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456228" y="1628862"/>
            <a:ext cx="1447800" cy="255779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582515" y="4340230"/>
            <a:ext cx="1194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Discriminator</a:t>
            </a:r>
          </a:p>
          <a:p>
            <a:pPr algn="ctr"/>
            <a:r>
              <a:rPr lang="en-US" sz="1400" b="1" u="sng" dirty="0" smtClean="0"/>
              <a:t>module</a:t>
            </a:r>
            <a:endParaRPr lang="en-US" sz="1400" b="1" u="sng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5523028" y="3224176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13428" y="3309496"/>
            <a:ext cx="533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2966660" y="1748252"/>
            <a:ext cx="1023135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LVDS receiver</a:t>
            </a:r>
            <a:endParaRPr lang="en-US" sz="1200" dirty="0"/>
          </a:p>
        </p:txBody>
      </p:sp>
      <p:sp>
        <p:nvSpPr>
          <p:cNvPr id="45" name="Rectangle 44"/>
          <p:cNvSpPr/>
          <p:nvPr/>
        </p:nvSpPr>
        <p:spPr>
          <a:xfrm>
            <a:off x="2966661" y="2205452"/>
            <a:ext cx="1023134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LVDS -&gt; CMOS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986353" y="2662652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 err="1" smtClean="0">
                <a:solidFill>
                  <a:schemeClr val="tx1"/>
                </a:solidFill>
              </a:rPr>
              <a:t>fanout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(clock)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986353" y="3422940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harge injectors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478228" y="1443452"/>
            <a:ext cx="0" cy="30480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3497920" y="1985521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 flipV="1">
            <a:off x="3151596" y="3204721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3494065" y="2451390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770596" y="1628862"/>
            <a:ext cx="1447800" cy="255779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2896883" y="4340230"/>
            <a:ext cx="1194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Discriminator</a:t>
            </a:r>
          </a:p>
          <a:p>
            <a:pPr algn="ctr"/>
            <a:r>
              <a:rPr lang="en-US" sz="1400" b="1" u="sng" dirty="0" smtClean="0"/>
              <a:t>module</a:t>
            </a:r>
            <a:endParaRPr lang="en-US" sz="1400" b="1" u="sng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3837396" y="3224176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227796" y="3309496"/>
            <a:ext cx="533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9530563" y="1748252"/>
            <a:ext cx="1023135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LVDS receiver</a:t>
            </a:r>
            <a:endParaRPr lang="en-US" sz="1200" dirty="0"/>
          </a:p>
        </p:txBody>
      </p:sp>
      <p:sp>
        <p:nvSpPr>
          <p:cNvPr id="57" name="Rectangle 56"/>
          <p:cNvSpPr/>
          <p:nvPr/>
        </p:nvSpPr>
        <p:spPr>
          <a:xfrm>
            <a:off x="9530564" y="2205452"/>
            <a:ext cx="1023134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LVDS -&gt; CMOS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550256" y="2662652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 err="1" smtClean="0">
                <a:solidFill>
                  <a:schemeClr val="tx1"/>
                </a:solidFill>
              </a:rPr>
              <a:t>fanout</a:t>
            </a:r>
            <a:endParaRPr lang="en-US" sz="1100" dirty="0" smtClean="0">
              <a:solidFill>
                <a:schemeClr val="tx1"/>
              </a:solidFill>
            </a:endParaRPr>
          </a:p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(clock)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550256" y="3422940"/>
            <a:ext cx="1023134" cy="533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8 channel </a:t>
            </a:r>
            <a:r>
              <a:rPr lang="en-US" sz="1100" dirty="0">
                <a:solidFill>
                  <a:schemeClr val="tx1"/>
                </a:solidFill>
              </a:rPr>
              <a:t>c</a:t>
            </a:r>
            <a:r>
              <a:rPr lang="en-US" sz="1100" dirty="0" smtClean="0">
                <a:solidFill>
                  <a:schemeClr val="tx1"/>
                </a:solidFill>
              </a:rPr>
              <a:t>harge injectors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0042131" y="1443452"/>
            <a:ext cx="0" cy="30480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 flipV="1">
            <a:off x="10061823" y="1985521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9715499" y="3204721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 flipV="1">
            <a:off x="10057968" y="2451390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9334499" y="1628862"/>
            <a:ext cx="1447800" cy="255779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9460786" y="4340230"/>
            <a:ext cx="1194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Discriminator</a:t>
            </a:r>
          </a:p>
          <a:p>
            <a:pPr algn="ctr"/>
            <a:r>
              <a:rPr lang="en-US" sz="1400" b="1" u="sng" dirty="0" smtClean="0"/>
              <a:t>module</a:t>
            </a:r>
            <a:endParaRPr lang="en-US" sz="1400" b="1" u="sng" dirty="0"/>
          </a:p>
        </p:txBody>
      </p:sp>
      <p:cxnSp>
        <p:nvCxnSpPr>
          <p:cNvPr id="66" name="Straight Arrow Connector 65"/>
          <p:cNvCxnSpPr/>
          <p:nvPr/>
        </p:nvCxnSpPr>
        <p:spPr>
          <a:xfrm flipH="1" flipV="1">
            <a:off x="10401299" y="3224176"/>
            <a:ext cx="2" cy="209550"/>
          </a:xfrm>
          <a:prstGeom prst="straightConnector1">
            <a:avLst/>
          </a:prstGeom>
          <a:ln w="28575" cmpd="dbl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91699" y="3309496"/>
            <a:ext cx="533400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18399" y="5220442"/>
            <a:ext cx="65042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 discriminator modules in the system, 8 modules per sides</a:t>
            </a:r>
          </a:p>
          <a:p>
            <a:pPr algn="ctr"/>
            <a:r>
              <a:rPr lang="en-US" dirty="0" smtClean="0"/>
              <a:t> 0.8 inch space between modules</a:t>
            </a:r>
          </a:p>
          <a:p>
            <a:pPr algn="ctr"/>
            <a:r>
              <a:rPr lang="en-US" dirty="0" smtClean="0"/>
              <a:t>The discriminator modules will act like stubs</a:t>
            </a:r>
          </a:p>
          <a:p>
            <a:pPr algn="ctr"/>
            <a:r>
              <a:rPr lang="en-US" dirty="0" smtClean="0"/>
              <a:t>4mm trace length between LVDS receiver and backplane connector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2757" y="244270"/>
            <a:ext cx="27852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Discriminator Test Pulse </a:t>
            </a:r>
          </a:p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ropagation</a:t>
            </a:r>
            <a:endParaRPr lang="en-US" sz="2000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7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need to be done for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prototype system</a:t>
            </a:r>
          </a:p>
          <a:p>
            <a:pPr lvl="1"/>
            <a:r>
              <a:rPr lang="en-US" dirty="0" smtClean="0"/>
              <a:t>We built 3 backplanes, 3 discriminator modules and 3 clock </a:t>
            </a:r>
            <a:r>
              <a:rPr lang="en-US" dirty="0" err="1" smtClean="0"/>
              <a:t>fanout</a:t>
            </a:r>
            <a:r>
              <a:rPr lang="en-US" dirty="0" smtClean="0"/>
              <a:t> modules</a:t>
            </a:r>
          </a:p>
          <a:p>
            <a:r>
              <a:rPr lang="en-US" dirty="0" smtClean="0"/>
              <a:t>For discriminator board</a:t>
            </a:r>
          </a:p>
          <a:p>
            <a:pPr lvl="1"/>
            <a:r>
              <a:rPr lang="en-US" dirty="0" smtClean="0"/>
              <a:t>We need to swap the power ground pins on one of the chip</a:t>
            </a:r>
          </a:p>
          <a:p>
            <a:pPr lvl="1"/>
            <a:r>
              <a:rPr lang="en-US" dirty="0" smtClean="0"/>
              <a:t>Add more ground connection on the power connectors</a:t>
            </a:r>
          </a:p>
          <a:p>
            <a:pPr lvl="1"/>
            <a:r>
              <a:rPr lang="en-US" dirty="0" smtClean="0"/>
              <a:t>These two changes  are done on the prototype module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Add additional bypass capacitor per comparator. 	</a:t>
            </a:r>
          </a:p>
          <a:p>
            <a:pPr lvl="2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Did not seen much effect on the prototype modules but recommended by manufacture.</a:t>
            </a:r>
          </a:p>
          <a:p>
            <a:r>
              <a:rPr lang="en-US" dirty="0" smtClean="0"/>
              <a:t>We will test all the discriminator modules in Nevis.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04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5947" y="614105"/>
            <a:ext cx="10515600" cy="2852737"/>
          </a:xfrm>
        </p:spPr>
        <p:txBody>
          <a:bodyPr/>
          <a:lstStyle/>
          <a:p>
            <a:pPr algn="ctr"/>
            <a:r>
              <a:rPr lang="en-US" dirty="0" smtClean="0"/>
              <a:t>Backup </a:t>
            </a:r>
            <a:r>
              <a:rPr lang="en-US" dirty="0" smtClean="0"/>
              <a:t>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40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5" y="943490"/>
            <a:ext cx="10058400" cy="419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62889" y="1227438"/>
            <a:ext cx="6575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Beam </a:t>
            </a:r>
          </a:p>
          <a:p>
            <a:pPr algn="ctr"/>
            <a:r>
              <a:rPr lang="en-US" sz="1100" b="1" dirty="0" smtClean="0"/>
              <a:t>window</a:t>
            </a:r>
            <a:endParaRPr lang="en-US" sz="11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032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5825"/>
            <a:ext cx="10058400" cy="41962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60193" y="3377514"/>
            <a:ext cx="918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Test Pulse</a:t>
            </a:r>
            <a:endParaRPr lang="en-US" sz="1400" b="1" dirty="0"/>
          </a:p>
        </p:txBody>
      </p:sp>
      <p:sp>
        <p:nvSpPr>
          <p:cNvPr id="4" name="Rectangle 3"/>
          <p:cNvSpPr/>
          <p:nvPr/>
        </p:nvSpPr>
        <p:spPr>
          <a:xfrm>
            <a:off x="1672281" y="2016671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100" b="1" dirty="0">
                <a:solidFill>
                  <a:prstClr val="black"/>
                </a:solidFill>
              </a:rPr>
              <a:t>Test pulse enable</a:t>
            </a:r>
          </a:p>
          <a:p>
            <a:pPr lvl="0"/>
            <a:r>
              <a:rPr lang="en-US" sz="1100" b="1" dirty="0">
                <a:solidFill>
                  <a:prstClr val="black"/>
                </a:solidFill>
              </a:rPr>
              <a:t>from slow control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8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Electronics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system (128 channels)</a:t>
            </a:r>
          </a:p>
          <a:p>
            <a:pPr lvl="1"/>
            <a:r>
              <a:rPr lang="en-US" dirty="0" smtClean="0"/>
              <a:t>Discriminator+ shaper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Calorimeter digitizer  Local Level 1 trigger</a:t>
            </a:r>
            <a:endParaRPr lang="en-US" i="1" dirty="0" smtClean="0"/>
          </a:p>
          <a:p>
            <a:r>
              <a:rPr lang="en-US" dirty="0" smtClean="0"/>
              <a:t>Discriminator system – 128 channels</a:t>
            </a:r>
          </a:p>
          <a:p>
            <a:pPr lvl="1"/>
            <a:r>
              <a:rPr lang="en-US" dirty="0" smtClean="0"/>
              <a:t>8 channel discriminator board</a:t>
            </a:r>
          </a:p>
          <a:p>
            <a:pPr lvl="1"/>
            <a:r>
              <a:rPr lang="en-US" dirty="0" smtClean="0"/>
              <a:t>Backplane +  clock </a:t>
            </a:r>
            <a:r>
              <a:rPr lang="en-US" dirty="0" err="1" smtClean="0"/>
              <a:t>fanout</a:t>
            </a:r>
            <a:r>
              <a:rPr lang="en-US" dirty="0" smtClean="0"/>
              <a:t> board </a:t>
            </a:r>
          </a:p>
          <a:p>
            <a:r>
              <a:rPr lang="en-US" dirty="0" smtClean="0"/>
              <a:t>Calorimeter </a:t>
            </a:r>
            <a:r>
              <a:rPr lang="en-US" dirty="0" smtClean="0"/>
              <a:t>digitizer system </a:t>
            </a:r>
            <a:r>
              <a:rPr lang="en-US" dirty="0" smtClean="0"/>
              <a:t>deal with DAQ requirements.</a:t>
            </a:r>
          </a:p>
          <a:p>
            <a:r>
              <a:rPr lang="en-US" dirty="0" smtClean="0"/>
              <a:t>Local Level 1 board is identical to Calorimeter Local level 1 board</a:t>
            </a:r>
          </a:p>
          <a:p>
            <a:pPr lvl="1"/>
            <a:r>
              <a:rPr lang="en-US" dirty="0" smtClean="0"/>
              <a:t>FPGA code change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8821-4093-44F6-A74E-D57F047AF88B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9447" y="1661784"/>
            <a:ext cx="66675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62822" y="2804784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MBD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PMT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3397" y="1661784"/>
            <a:ext cx="7620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master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9522" y="1661784"/>
            <a:ext cx="990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Digitizer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Crate controller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434" y="2804783"/>
            <a:ext cx="257175" cy="11429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7422" y="2757159"/>
            <a:ext cx="914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shaper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39222" y="3338184"/>
            <a:ext cx="6858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77422" y="3566784"/>
            <a:ext cx="9144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shaper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39522" y="2757159"/>
            <a:ext cx="990600" cy="22574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64 </a:t>
            </a:r>
            <a:r>
              <a:rPr lang="en-US" dirty="0" err="1" smtClean="0">
                <a:solidFill>
                  <a:schemeClr val="tx1"/>
                </a:solidFill>
              </a:rPr>
              <a:t>channelCalorim-eter</a:t>
            </a:r>
            <a:r>
              <a:rPr lang="en-US" dirty="0" smtClean="0">
                <a:solidFill>
                  <a:schemeClr val="tx1"/>
                </a:solidFill>
              </a:rPr>
              <a:t> digitizer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30222" y="2757159"/>
            <a:ext cx="990600" cy="32480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Level 1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Trigger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96422" y="1661784"/>
            <a:ext cx="1266825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MBD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Clock </a:t>
            </a:r>
            <a:r>
              <a:rPr lang="en-US" sz="1400" dirty="0" err="1" smtClean="0">
                <a:solidFill>
                  <a:schemeClr val="tx1"/>
                </a:solidFill>
              </a:rPr>
              <a:t>fanout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Connector 22"/>
          <p:cNvCxnSpPr>
            <a:stCxn id="6" idx="2"/>
          </p:cNvCxnSpPr>
          <p:nvPr/>
        </p:nvCxnSpPr>
        <p:spPr>
          <a:xfrm>
            <a:off x="4134397" y="2271384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34397" y="2499984"/>
            <a:ext cx="3248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382422" y="2271384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401222" y="1356984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087022" y="1356984"/>
            <a:ext cx="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96290" y="829952"/>
            <a:ext cx="953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~25ns </a:t>
            </a:r>
          </a:p>
          <a:p>
            <a:pPr algn="ctr"/>
            <a:r>
              <a:rPr lang="en-US" sz="1400" dirty="0" smtClean="0"/>
              <a:t>beam gate</a:t>
            </a:r>
            <a:endParaRPr lang="en-US" sz="1400" dirty="0"/>
          </a:p>
        </p:txBody>
      </p: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4515397" y="1966584"/>
            <a:ext cx="5810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07448" y="1143000"/>
            <a:ext cx="576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test </a:t>
            </a:r>
          </a:p>
          <a:p>
            <a:pPr algn="ctr"/>
            <a:r>
              <a:rPr lang="en-US" sz="1400" dirty="0" smtClean="0"/>
              <a:t>pulse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 rot="5400000">
            <a:off x="3759148" y="3164091"/>
            <a:ext cx="845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splitter</a:t>
            </a:r>
            <a:endParaRPr lang="en-US" dirty="0"/>
          </a:p>
        </p:txBody>
      </p:sp>
      <p:cxnSp>
        <p:nvCxnSpPr>
          <p:cNvPr id="42" name="Straight Arrow Connector 41"/>
          <p:cNvCxnSpPr>
            <a:endCxn id="9" idx="1"/>
          </p:cNvCxnSpPr>
          <p:nvPr/>
        </p:nvCxnSpPr>
        <p:spPr>
          <a:xfrm>
            <a:off x="4310609" y="2947659"/>
            <a:ext cx="11668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0" idx="1"/>
          </p:cNvCxnSpPr>
          <p:nvPr/>
        </p:nvCxnSpPr>
        <p:spPr>
          <a:xfrm>
            <a:off x="4310609" y="3642984"/>
            <a:ext cx="3286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5" idx="3"/>
          </p:cNvCxnSpPr>
          <p:nvPr/>
        </p:nvCxnSpPr>
        <p:spPr>
          <a:xfrm>
            <a:off x="3724822" y="3109584"/>
            <a:ext cx="3286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11" idx="1"/>
          </p:cNvCxnSpPr>
          <p:nvPr/>
        </p:nvCxnSpPr>
        <p:spPr>
          <a:xfrm>
            <a:off x="5325022" y="3757284"/>
            <a:ext cx="152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976707" y="2280327"/>
            <a:ext cx="14895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6x BC clock, mode bits</a:t>
            </a:r>
            <a:endParaRPr lang="en-US" sz="1100" b="1" dirty="0"/>
          </a:p>
        </p:txBody>
      </p:sp>
      <p:cxnSp>
        <p:nvCxnSpPr>
          <p:cNvPr id="53" name="Straight Arrow Connector 52"/>
          <p:cNvCxnSpPr>
            <a:stCxn id="7" idx="1"/>
            <a:endCxn id="14" idx="3"/>
          </p:cNvCxnSpPr>
          <p:nvPr/>
        </p:nvCxnSpPr>
        <p:spPr>
          <a:xfrm flipH="1">
            <a:off x="6363247" y="1966584"/>
            <a:ext cx="6762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35219" y="1658035"/>
            <a:ext cx="777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</a:t>
            </a:r>
            <a:r>
              <a:rPr lang="en-US" sz="1600" dirty="0" smtClean="0"/>
              <a:t>low</a:t>
            </a:r>
          </a:p>
          <a:p>
            <a:pPr algn="ctr"/>
            <a:r>
              <a:rPr lang="en-US" sz="1600" dirty="0" smtClean="0"/>
              <a:t>control</a:t>
            </a:r>
            <a:endParaRPr lang="en-US" sz="1600" dirty="0"/>
          </a:p>
        </p:txBody>
      </p:sp>
      <p:cxnSp>
        <p:nvCxnSpPr>
          <p:cNvPr id="56" name="Straight Arrow Connector 55"/>
          <p:cNvCxnSpPr>
            <a:stCxn id="4" idx="3"/>
            <a:endCxn id="6" idx="1"/>
          </p:cNvCxnSpPr>
          <p:nvPr/>
        </p:nvCxnSpPr>
        <p:spPr>
          <a:xfrm>
            <a:off x="3296197" y="1966584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9" idx="3"/>
          </p:cNvCxnSpPr>
          <p:nvPr/>
        </p:nvCxnSpPr>
        <p:spPr>
          <a:xfrm>
            <a:off x="6391822" y="2947659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391822" y="3738234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997354" y="2615772"/>
            <a:ext cx="2500684" cy="1484412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4805909" y="3947782"/>
            <a:ext cx="0" cy="433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5110709" y="3947781"/>
            <a:ext cx="0" cy="4333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053434" y="4115451"/>
            <a:ext cx="953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~25ns </a:t>
            </a:r>
          </a:p>
          <a:p>
            <a:pPr algn="ctr"/>
            <a:r>
              <a:rPr lang="en-US" sz="1400" dirty="0" smtClean="0"/>
              <a:t>beam gate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5109330" y="4114799"/>
            <a:ext cx="576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test </a:t>
            </a:r>
          </a:p>
          <a:p>
            <a:pPr algn="ctr"/>
            <a:r>
              <a:rPr lang="en-US" sz="1400" dirty="0" smtClean="0"/>
              <a:t>pulse</a:t>
            </a:r>
            <a:endParaRPr lang="en-US" sz="1400" dirty="0"/>
          </a:p>
        </p:txBody>
      </p:sp>
      <p:cxnSp>
        <p:nvCxnSpPr>
          <p:cNvPr id="67" name="Straight Arrow Connector 66"/>
          <p:cNvCxnSpPr>
            <a:stCxn id="7" idx="2"/>
            <a:endCxn id="12" idx="0"/>
          </p:cNvCxnSpPr>
          <p:nvPr/>
        </p:nvCxnSpPr>
        <p:spPr>
          <a:xfrm>
            <a:off x="7534822" y="2271384"/>
            <a:ext cx="0" cy="485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93996" y="2307995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6x BC</a:t>
            </a:r>
            <a:endParaRPr lang="en-US" sz="1200" b="1" dirty="0"/>
          </a:p>
        </p:txBody>
      </p:sp>
      <p:cxnSp>
        <p:nvCxnSpPr>
          <p:cNvPr id="72" name="Straight Arrow Connector 71"/>
          <p:cNvCxnSpPr>
            <a:stCxn id="12" idx="3"/>
          </p:cNvCxnSpPr>
          <p:nvPr/>
        </p:nvCxnSpPr>
        <p:spPr>
          <a:xfrm flipV="1">
            <a:off x="8030122" y="3885871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049172" y="5676563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8030122" y="5488449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8030122" y="5324146"/>
            <a:ext cx="8001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391822" y="4252584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6406109" y="4862184"/>
            <a:ext cx="6477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6729959" y="4375753"/>
            <a:ext cx="8146" cy="3905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871314" y="3802706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8 channels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664964" y="361175"/>
            <a:ext cx="2999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MBD Electronics </a:t>
            </a:r>
            <a:r>
              <a:rPr lang="en-US" sz="2000" b="1" u="sng" dirty="0"/>
              <a:t>O</a:t>
            </a:r>
            <a:r>
              <a:rPr lang="en-US" sz="2000" b="1" u="sng" dirty="0" smtClean="0"/>
              <a:t>verview</a:t>
            </a:r>
            <a:endParaRPr lang="en-US" sz="2000" b="1" u="sng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8821-4093-44F6-A74E-D57F047AF88B}" type="slidenum">
              <a:rPr lang="en-US" smtClean="0"/>
              <a:t>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50913" y="1202351"/>
            <a:ext cx="1073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sPHENIX</a:t>
            </a:r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timing system</a:t>
            </a:r>
            <a:endParaRPr lang="en-US" sz="1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2215" y="1023476"/>
            <a:ext cx="132119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Calorimeter</a:t>
            </a:r>
          </a:p>
          <a:p>
            <a:pPr algn="ctr"/>
            <a:r>
              <a:rPr lang="en-US" sz="1100" b="1" dirty="0" smtClean="0"/>
              <a:t>Clock and Mode Bit</a:t>
            </a:r>
          </a:p>
          <a:p>
            <a:pPr algn="ctr"/>
            <a:r>
              <a:rPr lang="en-US" sz="1100" b="1" dirty="0" err="1" smtClean="0"/>
              <a:t>fanout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6091" y="1697607"/>
            <a:ext cx="548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Beam</a:t>
            </a:r>
          </a:p>
          <a:p>
            <a:r>
              <a:rPr lang="en-US" sz="1200" b="1" dirty="0" smtClean="0"/>
              <a:t>Clock</a:t>
            </a:r>
            <a:endParaRPr lang="en-US" sz="1200" b="1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4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381000"/>
            <a:ext cx="5261437" cy="61866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8400" y="5924550"/>
            <a:ext cx="1877483" cy="3238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54701" y="5924550"/>
            <a:ext cx="1248833" cy="32385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25883" y="3121924"/>
            <a:ext cx="1248833" cy="22860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61397" y="6173349"/>
            <a:ext cx="145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discriminator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30573" y="5655588"/>
            <a:ext cx="1390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discriminated </a:t>
            </a:r>
          </a:p>
          <a:p>
            <a:r>
              <a:rPr lang="en-US" sz="1600" b="1" dirty="0" smtClean="0">
                <a:solidFill>
                  <a:srgbClr val="00B0F0"/>
                </a:solidFill>
              </a:rPr>
              <a:t>Pulse shaper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0499" y="2891165"/>
            <a:ext cx="965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PMT pulse</a:t>
            </a:r>
          </a:p>
          <a:p>
            <a:pPr algn="ctr"/>
            <a:r>
              <a:rPr lang="en-US" sz="1400" b="1" dirty="0" smtClean="0">
                <a:solidFill>
                  <a:srgbClr val="00B0F0"/>
                </a:solidFill>
              </a:rPr>
              <a:t>shaper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0898" y="2652266"/>
            <a:ext cx="11265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FF00"/>
                </a:solidFill>
              </a:rPr>
              <a:t>Threshold DAC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3534" y="3790950"/>
            <a:ext cx="18062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MBD Discriminator</a:t>
            </a:r>
            <a:endParaRPr lang="en-US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8400" y="4564476"/>
            <a:ext cx="61587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rgbClr val="FFFF00"/>
                </a:solidFill>
              </a:rPr>
              <a:t>Charge </a:t>
            </a:r>
          </a:p>
          <a:p>
            <a:r>
              <a:rPr lang="en-US" sz="1050" b="1" dirty="0" smtClean="0">
                <a:solidFill>
                  <a:srgbClr val="FFFF00"/>
                </a:solidFill>
              </a:rPr>
              <a:t>Injector</a:t>
            </a:r>
            <a:endParaRPr lang="en-US" sz="1050" b="1" dirty="0">
              <a:solidFill>
                <a:srgbClr val="FFFF00"/>
              </a:solidFill>
            </a:endParaRPr>
          </a:p>
          <a:p>
            <a:pPr algn="ctr"/>
            <a:r>
              <a:rPr lang="en-US" sz="1050" b="1" dirty="0" smtClean="0">
                <a:solidFill>
                  <a:srgbClr val="FFFF00"/>
                </a:solidFill>
              </a:rPr>
              <a:t>DAC</a:t>
            </a:r>
            <a:endParaRPr lang="en-US" sz="105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6732" y="666586"/>
            <a:ext cx="583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Fuse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Zener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diode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74379" y="1626572"/>
            <a:ext cx="7354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Slow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in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82025" y="24295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Test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pulse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247650"/>
            <a:ext cx="3678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MBD </a:t>
            </a:r>
            <a:r>
              <a:rPr lang="en-US" sz="2400" b="1" u="sng" dirty="0"/>
              <a:t>D</a:t>
            </a:r>
            <a:r>
              <a:rPr lang="en-US" sz="2400" b="1" u="sng" dirty="0" smtClean="0"/>
              <a:t>iscriminator Module</a:t>
            </a:r>
            <a:endParaRPr lang="en-US" sz="24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8088147" y="4734222"/>
            <a:ext cx="1415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Beam Gate input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1143000"/>
            <a:ext cx="5742791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channels of “Discriminator + shaper” &lt; timing&gt; + </a:t>
            </a:r>
          </a:p>
          <a:p>
            <a:r>
              <a:rPr lang="en-US" dirty="0" smtClean="0"/>
              <a:t>“Shaper” &lt;charge&gt;</a:t>
            </a:r>
          </a:p>
          <a:p>
            <a:endParaRPr lang="en-US" dirty="0"/>
          </a:p>
          <a:p>
            <a:r>
              <a:rPr lang="en-US" dirty="0" smtClean="0"/>
              <a:t>Passive splitter between timing + charge measurement</a:t>
            </a:r>
          </a:p>
          <a:p>
            <a:endParaRPr lang="en-US" dirty="0"/>
          </a:p>
          <a:p>
            <a:r>
              <a:rPr lang="en-US" dirty="0" smtClean="0"/>
              <a:t>Diodes are used to protect input circuits</a:t>
            </a:r>
          </a:p>
          <a:p>
            <a:endParaRPr lang="en-US" dirty="0"/>
          </a:p>
          <a:p>
            <a:r>
              <a:rPr lang="en-US" dirty="0" smtClean="0"/>
              <a:t>Comparator is the same one as used in PHENIX beam </a:t>
            </a:r>
            <a:r>
              <a:rPr lang="en-US" dirty="0" err="1" smtClean="0"/>
              <a:t>beam</a:t>
            </a:r>
            <a:endParaRPr lang="en-US" dirty="0" smtClean="0"/>
          </a:p>
          <a:p>
            <a:r>
              <a:rPr lang="en-US" dirty="0" smtClean="0"/>
              <a:t>Electronics.</a:t>
            </a:r>
          </a:p>
          <a:p>
            <a:endParaRPr lang="en-US" dirty="0"/>
          </a:p>
          <a:p>
            <a:r>
              <a:rPr lang="en-US" dirty="0" smtClean="0"/>
              <a:t>Shaper is 3 poles shaping, 20ns shaping time </a:t>
            </a:r>
          </a:p>
          <a:p>
            <a:r>
              <a:rPr lang="en-US" dirty="0"/>
              <a:t>	</a:t>
            </a:r>
            <a:r>
              <a:rPr lang="en-US" dirty="0" smtClean="0"/>
              <a:t>(discrete components)</a:t>
            </a:r>
          </a:p>
          <a:p>
            <a:endParaRPr lang="en-US" dirty="0"/>
          </a:p>
          <a:p>
            <a:r>
              <a:rPr lang="en-US" dirty="0" smtClean="0"/>
              <a:t>12 bits DAC to set threshold – one per channel</a:t>
            </a:r>
          </a:p>
          <a:p>
            <a:endParaRPr lang="en-US" dirty="0" smtClean="0"/>
          </a:p>
          <a:p>
            <a:r>
              <a:rPr lang="en-US" dirty="0" smtClean="0"/>
              <a:t>Charge injector DAC per channel </a:t>
            </a:r>
            <a:r>
              <a:rPr lang="en-US" dirty="0" smtClean="0">
                <a:sym typeface="Wingdings" panose="05000000000000000000" pitchFamily="2" charset="2"/>
              </a:rPr>
              <a:t> control through test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Pulse.  (EVEN or ODD channels firing)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FPGA are ALTERA MAX series (EPLD)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9193513" y="6424974"/>
            <a:ext cx="2743200" cy="365125"/>
          </a:xfrm>
        </p:spPr>
        <p:txBody>
          <a:bodyPr/>
          <a:lstStyle/>
          <a:p>
            <a:fld id="{7A28FCAD-7372-4A44-BC5F-0228809EED87}" type="slidenum">
              <a:rPr lang="en-US" smtClean="0"/>
              <a:t>5</a:t>
            </a:fld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0624400" y="4694523"/>
            <a:ext cx="933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2mm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HM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connector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00196" y="3145386"/>
            <a:ext cx="933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2mm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HM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connector</a:t>
            </a:r>
            <a:endParaRPr lang="en-US" sz="1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581150"/>
            <a:ext cx="10315575" cy="369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212" y="2514600"/>
            <a:ext cx="570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input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09202" y="4194176"/>
            <a:ext cx="14101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Charge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Injector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Even /odd channel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Firing control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3581400"/>
            <a:ext cx="10532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comparator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25669" y="3429000"/>
            <a:ext cx="97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Standardize </a:t>
            </a:r>
          </a:p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pulse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4035623"/>
            <a:ext cx="1034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Pulse width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85831" y="2194000"/>
            <a:ext cx="649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Beam </a:t>
            </a:r>
          </a:p>
          <a:p>
            <a:pPr algn="ctr"/>
            <a:r>
              <a:rPr lang="en-US" sz="1400" b="1" dirty="0">
                <a:solidFill>
                  <a:srgbClr val="FFFF00"/>
                </a:solidFill>
              </a:rPr>
              <a:t>G</a:t>
            </a:r>
            <a:r>
              <a:rPr lang="en-US" sz="1400" b="1" dirty="0" smtClean="0">
                <a:solidFill>
                  <a:srgbClr val="FFFF00"/>
                </a:solidFill>
              </a:rPr>
              <a:t>ate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1222" y="3365957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Interface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with shaper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33400"/>
            <a:ext cx="3211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Discriminator Schematic</a:t>
            </a:r>
            <a:endParaRPr lang="en-US" sz="2400" u="sng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6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52735" y="1744824"/>
            <a:ext cx="7389845" cy="933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8153400" y="2507281"/>
            <a:ext cx="214851" cy="51152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2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6" y="1291916"/>
            <a:ext cx="11304044" cy="4715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28220" y="4294352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Charge gate</a:t>
            </a:r>
            <a:endParaRPr lang="en-US" sz="1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80355" y="3863465"/>
            <a:ext cx="11063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/>
              <a:t>Charge injector </a:t>
            </a:r>
          </a:p>
          <a:p>
            <a:pPr algn="ctr"/>
            <a:r>
              <a:rPr lang="en-US" sz="1100" b="1" dirty="0" smtClean="0"/>
              <a:t>signal pulse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28220" y="3305811"/>
            <a:ext cx="1261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Comparators out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10224" y="2811541"/>
            <a:ext cx="13967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Standardized pulse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819324" y="1652533"/>
            <a:ext cx="11785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After gated with </a:t>
            </a:r>
          </a:p>
          <a:p>
            <a:pPr algn="ctr"/>
            <a:r>
              <a:rPr lang="en-US" sz="1100" b="1" dirty="0" smtClean="0"/>
              <a:t>beam window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23599" y="2303710"/>
            <a:ext cx="169950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Test pulse enable</a:t>
            </a:r>
          </a:p>
          <a:p>
            <a:r>
              <a:rPr lang="en-US" sz="1100" b="1" dirty="0" smtClean="0"/>
              <a:t>from clock </a:t>
            </a:r>
            <a:r>
              <a:rPr lang="en-US" sz="1100" b="1" dirty="0" err="1" smtClean="0"/>
              <a:t>fanout</a:t>
            </a:r>
            <a:r>
              <a:rPr lang="en-US" sz="1100" b="1" dirty="0" smtClean="0"/>
              <a:t> module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4886" y="494523"/>
            <a:ext cx="452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Test Pulse </a:t>
            </a:r>
            <a:r>
              <a:rPr lang="en-US" b="1" dirty="0" smtClean="0">
                <a:sym typeface="Wingdings" panose="05000000000000000000" pitchFamily="2" charset="2"/>
              </a:rPr>
              <a:t> charge injector  Discriminator </a:t>
            </a:r>
            <a:endParaRPr lang="en-US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4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93" y="3382575"/>
            <a:ext cx="9759820" cy="32018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3" y="160216"/>
            <a:ext cx="9430139" cy="30699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42376" y="1082351"/>
            <a:ext cx="1532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Charge shaper</a:t>
            </a:r>
          </a:p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24711" y="4463143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Time shaper</a:t>
            </a:r>
          </a:p>
          <a:p>
            <a:pPr algn="ctr"/>
            <a:r>
              <a:rPr lang="en-US" dirty="0" smtClean="0"/>
              <a:t>circuit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97158" y="3097763"/>
            <a:ext cx="6858000" cy="0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25624" y="6422571"/>
            <a:ext cx="6858000" cy="0"/>
          </a:xfrm>
          <a:prstGeom prst="straightConnector1">
            <a:avLst/>
          </a:prstGeom>
          <a:ln w="539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1050277"/>
            <a:ext cx="9067800" cy="5429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2066" y="1996751"/>
            <a:ext cx="2225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8 channel 12 bits DAC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2583" y="4841815"/>
            <a:ext cx="1655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Threshold Circuits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</a:rPr>
              <a:t>Channel by channel 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6882" y="3001165"/>
            <a:ext cx="1457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00"/>
                </a:solidFill>
              </a:rPr>
              <a:t>Charge Injector</a:t>
            </a:r>
          </a:p>
          <a:p>
            <a:pPr algn="ctr"/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 smtClean="0">
                <a:solidFill>
                  <a:srgbClr val="FFFF00"/>
                </a:solidFill>
              </a:rPr>
              <a:t>12 bits DAC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2/8/2021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MBD electronics FDR by C.Y. Chi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FCAD-7372-4A44-BC5F-0228809EED87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5494" y="289249"/>
            <a:ext cx="18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Discriminator DAC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9929</TotalTime>
  <Words>2101</Words>
  <Application>Microsoft Office PowerPoint</Application>
  <PresentationFormat>Widescreen</PresentationFormat>
  <Paragraphs>741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MBD electronics Design </vt:lpstr>
      <vt:lpstr>MBD electronics measurements</vt:lpstr>
      <vt:lpstr>Electronics 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clocks</vt:lpstr>
      <vt:lpstr>Possible issue</vt:lpstr>
      <vt:lpstr>PowerPoint Presentation</vt:lpstr>
      <vt:lpstr>What need to be done for production</vt:lpstr>
      <vt:lpstr>Backup slides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MBD electronics measurements</dc:title>
  <dc:creator>Cheng-Yi Chi</dc:creator>
  <cp:lastModifiedBy>Cheng-Yi Chi</cp:lastModifiedBy>
  <cp:revision>56</cp:revision>
  <dcterms:created xsi:type="dcterms:W3CDTF">2021-01-29T16:59:48Z</dcterms:created>
  <dcterms:modified xsi:type="dcterms:W3CDTF">2021-02-08T16:23:16Z</dcterms:modified>
</cp:coreProperties>
</file>